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6509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989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565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03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924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579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467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345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504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682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0CC72-395F-41DE-83BA-90B666C61DFE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827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" t="11314" r="2319" b="14731"/>
          <a:stretch/>
        </p:blipFill>
        <p:spPr>
          <a:xfrm>
            <a:off x="1" y="-57873"/>
            <a:ext cx="7592992" cy="39353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1078"/>
            <a:ext cx="7557530" cy="10690250"/>
          </a:xfrm>
          <a:prstGeom prst="rect">
            <a:avLst/>
          </a:prstGeom>
        </p:spPr>
      </p:pic>
      <p:sp>
        <p:nvSpPr>
          <p:cNvPr id="6" name="object 2"/>
          <p:cNvSpPr txBox="1"/>
          <p:nvPr/>
        </p:nvSpPr>
        <p:spPr>
          <a:xfrm>
            <a:off x="793048" y="2641603"/>
            <a:ext cx="4356735" cy="1186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SemCond"/>
                <a:cs typeface="Noto Sans SemCond"/>
              </a:rPr>
              <a:t>WORKSHOP</a:t>
            </a:r>
            <a:endParaRPr sz="13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der Titel,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dirty="0">
                <a:solidFill>
                  <a:srgbClr val="231F20"/>
                </a:solidFill>
                <a:latin typeface="Noto Sans SemCond"/>
                <a:cs typeface="Noto Sans SemCond"/>
              </a:rPr>
              <a:t>etwas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 kürzer</a:t>
            </a:r>
            <a:endParaRPr sz="2000" dirty="0">
              <a:latin typeface="Noto Sans SemCond"/>
              <a:cs typeface="Noto Sans SemCond"/>
            </a:endParaRPr>
          </a:p>
          <a:p>
            <a:pPr marL="15875" marR="1723389">
              <a:lnSpc>
                <a:spcPct val="111100"/>
              </a:lnSpc>
              <a:spcBef>
                <a:spcPts val="900"/>
              </a:spcBef>
            </a:pPr>
            <a:r>
              <a:rPr sz="1500" spc="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Datum, </a:t>
            </a:r>
            <a:r>
              <a:rPr sz="1500" spc="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Uhrzeit, </a:t>
            </a:r>
            <a:r>
              <a:rPr sz="1500" spc="-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weitere </a:t>
            </a:r>
            <a:r>
              <a:rPr sz="1500" spc="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Infos.  </a:t>
            </a:r>
            <a:r>
              <a:rPr sz="150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Hier</a:t>
            </a:r>
            <a:r>
              <a:rPr sz="1500" spc="-4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 </a:t>
            </a:r>
            <a:r>
              <a:rPr sz="1500" spc="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zweizeilig.</a:t>
            </a:r>
            <a:endParaRPr sz="1500" dirty="0">
              <a:latin typeface="Noto Serif SemCond Med"/>
              <a:cs typeface="Noto Serif SemCond Med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86440" y="4661436"/>
            <a:ext cx="6139810" cy="6247864"/>
          </a:xfrm>
          <a:prstGeom prst="rect">
            <a:avLst/>
          </a:prstGeom>
          <a:noFill/>
        </p:spPr>
        <p:txBody>
          <a:bodyPr wrap="square" numCol="2" spcCol="14400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 smtClean="0">
                <a:latin typeface="Noto Serif"/>
                <a:cs typeface="Noto Serif"/>
              </a:rPr>
              <a:t>Zwei </a:t>
            </a:r>
            <a:r>
              <a:rPr lang="de-DE" sz="1000" spc="15" dirty="0" smtClean="0">
                <a:latin typeface="Noto Serif"/>
                <a:cs typeface="Noto Serif"/>
              </a:rPr>
              <a:t>flinke </a:t>
            </a:r>
            <a:r>
              <a:rPr lang="de-DE" sz="1000" dirty="0" smtClean="0">
                <a:latin typeface="Noto Serif"/>
                <a:cs typeface="Noto Serif"/>
              </a:rPr>
              <a:t>Boxer jagen </a:t>
            </a:r>
            <a:r>
              <a:rPr lang="de-DE" sz="1000" spc="10" dirty="0" smtClean="0">
                <a:latin typeface="Noto Serif"/>
                <a:cs typeface="Noto Serif"/>
              </a:rPr>
              <a:t>die </a:t>
            </a:r>
            <a:r>
              <a:rPr lang="de-DE" sz="1000" spc="20" dirty="0" smtClean="0">
                <a:latin typeface="Noto Serif"/>
                <a:cs typeface="Noto Serif"/>
              </a:rPr>
              <a:t>quirlige </a:t>
            </a:r>
            <a:r>
              <a:rPr lang="de-DE" sz="1000" spc="10" dirty="0" smtClean="0">
                <a:latin typeface="Noto Serif"/>
                <a:cs typeface="Noto Serif"/>
              </a:rPr>
              <a:t>Eva und  </a:t>
            </a:r>
            <a:r>
              <a:rPr lang="de-DE" sz="1000" spc="15" dirty="0" smtClean="0">
                <a:latin typeface="Noto Serif"/>
                <a:cs typeface="Noto Serif"/>
              </a:rPr>
              <a:t>ihren </a:t>
            </a:r>
            <a:r>
              <a:rPr lang="de-DE" sz="1000" spc="-5" dirty="0" smtClean="0">
                <a:latin typeface="Noto Serif"/>
                <a:cs typeface="Noto Serif"/>
              </a:rPr>
              <a:t>Mops </a:t>
            </a:r>
            <a:r>
              <a:rPr lang="de-DE" sz="1000" spc="15" dirty="0" smtClean="0">
                <a:latin typeface="Noto Serif"/>
                <a:cs typeface="Noto Serif"/>
              </a:rPr>
              <a:t>durch </a:t>
            </a:r>
            <a:r>
              <a:rPr lang="de-DE" sz="1000" spc="5" dirty="0" smtClean="0">
                <a:latin typeface="Noto Serif"/>
                <a:cs typeface="Noto Serif"/>
              </a:rPr>
              <a:t>Sylt. </a:t>
            </a:r>
            <a:r>
              <a:rPr lang="de-DE" sz="1000" spc="15" dirty="0" smtClean="0">
                <a:latin typeface="Noto Serif"/>
                <a:cs typeface="Noto Serif"/>
              </a:rPr>
              <a:t>Franz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20" dirty="0" smtClean="0">
                <a:latin typeface="Noto Serif"/>
                <a:cs typeface="Noto Serif"/>
              </a:rPr>
              <a:t>im </a:t>
            </a:r>
            <a:r>
              <a:rPr lang="de-DE" sz="1000" dirty="0" err="1" smtClean="0">
                <a:latin typeface="Noto Serif"/>
                <a:cs typeface="Noto Serif"/>
              </a:rPr>
              <a:t>kom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Pforzheim. </a:t>
            </a:r>
            <a:r>
              <a:rPr lang="de-DE" sz="1000" spc="5" dirty="0" smtClean="0">
                <a:latin typeface="Noto Serif"/>
                <a:cs typeface="Noto Serif"/>
              </a:rPr>
              <a:t>Polyfon </a:t>
            </a:r>
            <a:r>
              <a:rPr lang="de-DE" sz="1000" spc="15" dirty="0" smtClean="0">
                <a:latin typeface="Noto Serif"/>
                <a:cs typeface="Noto Serif"/>
              </a:rPr>
              <a:t>zwitschernd </a:t>
            </a:r>
            <a:r>
              <a:rPr lang="de-DE" sz="1000" spc="10" dirty="0" smtClean="0">
                <a:latin typeface="Noto Serif"/>
                <a:cs typeface="Noto Serif"/>
              </a:rPr>
              <a:t>aßen </a:t>
            </a:r>
            <a:r>
              <a:rPr lang="de-DE" sz="1000" dirty="0" err="1" smtClean="0">
                <a:latin typeface="Noto Serif"/>
                <a:cs typeface="Noto Serif"/>
              </a:rPr>
              <a:t>Mäx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5" dirty="0" err="1" smtClean="0">
                <a:latin typeface="Noto Serif"/>
                <a:cs typeface="Noto Serif"/>
              </a:rPr>
              <a:t>chens</a:t>
            </a:r>
            <a:r>
              <a:rPr lang="de-DE" sz="1000" spc="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Vögel </a:t>
            </a:r>
            <a:r>
              <a:rPr lang="de-DE" sz="1000" spc="10" dirty="0" smtClean="0">
                <a:latin typeface="Noto Serif"/>
                <a:cs typeface="Noto Serif"/>
              </a:rPr>
              <a:t>Rüben, Joghurt und Quark. </a:t>
            </a:r>
            <a:r>
              <a:rPr lang="de-DE" sz="1000" spc="25" dirty="0" smtClean="0">
                <a:latin typeface="Noto Serif"/>
                <a:cs typeface="Noto Serif"/>
              </a:rPr>
              <a:t>„Fix, 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</a:t>
            </a:r>
            <a:r>
              <a:rPr lang="de-DE" sz="1000" spc="5" dirty="0" smtClean="0">
                <a:latin typeface="Noto Serif"/>
                <a:cs typeface="Noto Serif"/>
              </a:rPr>
              <a:t>Victor 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</a:t>
            </a:r>
            <a:r>
              <a:rPr lang="de-DE" sz="1000" spc="10" dirty="0" smtClean="0">
                <a:latin typeface="Noto Serif"/>
                <a:cs typeface="Noto Serif"/>
              </a:rPr>
              <a:t>großen 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 </a:t>
            </a:r>
            <a:r>
              <a:rPr lang="de-DE" sz="1000" spc="-5" dirty="0" err="1" smtClean="0">
                <a:latin typeface="Noto Serif"/>
                <a:cs typeface="Noto Serif"/>
              </a:rPr>
              <a:t>Xylophonmu</a:t>
            </a:r>
            <a:r>
              <a:rPr lang="de-DE" sz="1000" spc="-5" dirty="0" smtClean="0">
                <a:latin typeface="Noto Serif"/>
                <a:cs typeface="Noto Serif"/>
              </a:rPr>
              <a:t>-  </a:t>
            </a:r>
            <a:r>
              <a:rPr lang="de-DE" sz="1000" spc="20" dirty="0" err="1" smtClean="0">
                <a:latin typeface="Noto Serif"/>
                <a:cs typeface="Noto Serif"/>
              </a:rPr>
              <a:t>sik</a:t>
            </a:r>
            <a:r>
              <a:rPr lang="de-DE" sz="1000" spc="2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5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</a:pPr>
            <a:r>
              <a:rPr lang="de-DE" sz="1000" b="1" spc="5" dirty="0" smtClean="0">
                <a:latin typeface="Noto Sans"/>
                <a:cs typeface="Noto Sans"/>
              </a:rPr>
              <a:t>Zwischenüberschrift</a:t>
            </a:r>
            <a:endParaRPr lang="de-DE" sz="1000" dirty="0" smtClean="0">
              <a:latin typeface="Noto Sans"/>
              <a:cs typeface="Noto Sans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25" dirty="0" smtClean="0">
                <a:latin typeface="Noto Serif"/>
                <a:cs typeface="Noto Serif"/>
              </a:rPr>
              <a:t>„Fix,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 </a:t>
            </a:r>
            <a:r>
              <a:rPr lang="de-DE" sz="1000" spc="5" dirty="0" smtClean="0">
                <a:latin typeface="Noto Serif"/>
                <a:cs typeface="Noto Serif"/>
              </a:rPr>
              <a:t>Victor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 </a:t>
            </a:r>
            <a:r>
              <a:rPr lang="de-DE" sz="1000" spc="10" dirty="0" smtClean="0">
                <a:latin typeface="Noto Serif"/>
                <a:cs typeface="Noto Serif"/>
              </a:rPr>
              <a:t>großen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err="1" smtClean="0">
                <a:latin typeface="Noto Serif"/>
                <a:cs typeface="Noto Serif"/>
              </a:rPr>
              <a:t>Xylo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10" dirty="0" err="1" smtClean="0">
                <a:latin typeface="Noto Serif"/>
                <a:cs typeface="Noto Serif"/>
              </a:rPr>
              <a:t>phonmusik</a:t>
            </a:r>
            <a:r>
              <a:rPr lang="de-DE" sz="1000" spc="1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4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Adresse </a:t>
            </a:r>
            <a:r>
              <a:rPr lang="de-DE" sz="1000" dirty="0" smtClean="0">
                <a:latin typeface="Noto Serif"/>
                <a:cs typeface="Noto Serif"/>
              </a:rPr>
              <a:t>der </a:t>
            </a:r>
            <a:r>
              <a:rPr lang="de-DE" sz="1000" spc="10" dirty="0" smtClean="0">
                <a:latin typeface="Noto Serif"/>
                <a:cs typeface="Noto Serif"/>
              </a:rPr>
              <a:t>Veranstaltung  Straße und </a:t>
            </a:r>
            <a:r>
              <a:rPr lang="de-DE" sz="1000" spc="15" dirty="0" smtClean="0">
                <a:latin typeface="Noto Serif"/>
                <a:cs typeface="Noto Serif"/>
              </a:rPr>
              <a:t>Postleitzahl </a:t>
            </a:r>
            <a:r>
              <a:rPr lang="de-DE" sz="1000" spc="10" dirty="0" smtClean="0">
                <a:latin typeface="Noto Serif"/>
                <a:cs typeface="Noto Serif"/>
              </a:rPr>
              <a:t>und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Stadt  </a:t>
            </a:r>
          </a:p>
          <a:p>
            <a:pPr marL="12700" marR="5080">
              <a:lnSpc>
                <a:spcPct val="125000"/>
              </a:lnSpc>
            </a:pPr>
            <a:r>
              <a:rPr lang="de-DE" sz="1000" spc="5" dirty="0" smtClean="0">
                <a:latin typeface="Noto Serif"/>
                <a:cs typeface="Noto Serif"/>
              </a:rPr>
              <a:t>Fax: </a:t>
            </a:r>
            <a:r>
              <a:rPr lang="de-DE" sz="1000" spc="10" dirty="0" smtClean="0">
                <a:latin typeface="Noto Serif"/>
                <a:cs typeface="Noto Serif"/>
              </a:rPr>
              <a:t>0049/ </a:t>
            </a:r>
            <a:r>
              <a:rPr lang="de-DE" sz="1000" dirty="0" smtClean="0">
                <a:latin typeface="Noto Serif"/>
                <a:cs typeface="Noto Serif"/>
              </a:rPr>
              <a:t>361/ </a:t>
            </a:r>
            <a:r>
              <a:rPr lang="de-DE" sz="1000" spc="5" dirty="0" smtClean="0">
                <a:latin typeface="Noto Serif"/>
                <a:cs typeface="Noto Serif"/>
              </a:rPr>
              <a:t>1234</a:t>
            </a:r>
            <a:r>
              <a:rPr lang="de-DE" sz="1000" spc="-95" dirty="0" smtClean="0">
                <a:latin typeface="Noto Serif"/>
                <a:cs typeface="Noto Serif"/>
              </a:rPr>
              <a:t> </a:t>
            </a:r>
            <a:r>
              <a:rPr lang="de-DE" sz="1000" spc="-5" dirty="0" smtClean="0">
                <a:latin typeface="Noto Serif"/>
                <a:cs typeface="Noto Serif"/>
              </a:rPr>
              <a:t>5678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de-DE" sz="1000" spc="20" dirty="0" smtClean="0">
                <a:latin typeface="Noto Serif"/>
                <a:cs typeface="Noto Serif"/>
              </a:rPr>
              <a:t>Email@uni-erfurt.de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spc="20" dirty="0">
              <a:latin typeface="Noto Serif"/>
              <a:cs typeface="Noto Serif"/>
            </a:endParaRPr>
          </a:p>
          <a:p>
            <a:pPr marL="12700">
              <a:spcBef>
                <a:spcPts val="300"/>
              </a:spcBef>
            </a:pPr>
            <a:r>
              <a:rPr lang="de-DE" sz="1000" spc="15" dirty="0" smtClean="0">
                <a:latin typeface="Noto Serif"/>
                <a:cs typeface="Noto Serif"/>
              </a:rPr>
              <a:t>Wir </a:t>
            </a:r>
            <a:r>
              <a:rPr lang="de-DE" sz="1000" spc="5" dirty="0" smtClean="0">
                <a:latin typeface="Noto Serif"/>
                <a:cs typeface="Noto Serif"/>
              </a:rPr>
              <a:t>freuen </a:t>
            </a:r>
            <a:r>
              <a:rPr lang="de-DE" sz="1000" spc="15" dirty="0" smtClean="0">
                <a:latin typeface="Noto Serif"/>
                <a:cs typeface="Noto Serif"/>
              </a:rPr>
              <a:t>uns </a:t>
            </a:r>
            <a:r>
              <a:rPr lang="de-DE" sz="1000" spc="5" dirty="0" smtClean="0">
                <a:latin typeface="Noto Serif"/>
                <a:cs typeface="Noto Serif"/>
              </a:rPr>
              <a:t>auf </a:t>
            </a:r>
            <a:r>
              <a:rPr lang="de-DE" sz="1000" spc="15" dirty="0" smtClean="0">
                <a:latin typeface="Noto Serif"/>
                <a:cs typeface="Noto Serif"/>
              </a:rPr>
              <a:t>Ihren</a:t>
            </a:r>
            <a:r>
              <a:rPr lang="de-DE" sz="1000" spc="-70" dirty="0" smtClean="0">
                <a:latin typeface="Noto Serif"/>
                <a:cs typeface="Noto Serif"/>
              </a:rPr>
              <a:t> </a:t>
            </a:r>
            <a:r>
              <a:rPr lang="de-DE" sz="1000" spc="5" dirty="0" smtClean="0">
                <a:latin typeface="Noto Serif"/>
                <a:cs typeface="Noto Serif"/>
              </a:rPr>
              <a:t>Beitrag!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38900"/>
              </a:lnSpc>
            </a:pPr>
            <a:r>
              <a:rPr lang="de-DE" sz="1000" dirty="0" smtClean="0">
                <a:latin typeface="Noto Sans Cond"/>
                <a:cs typeface="Noto Sans Cond"/>
              </a:rPr>
              <a:t>Marginalie: Hier </a:t>
            </a:r>
            <a:r>
              <a:rPr lang="de-DE" sz="1000" spc="5" dirty="0" smtClean="0">
                <a:latin typeface="Noto Sans Cond"/>
                <a:cs typeface="Noto Sans Cond"/>
              </a:rPr>
              <a:t>stehen Kontakt-Informationen, Webseiten,  Adressen, </a:t>
            </a:r>
            <a:r>
              <a:rPr lang="de-DE" sz="1000" dirty="0" smtClean="0">
                <a:latin typeface="Noto Sans Cond"/>
                <a:cs typeface="Noto Sans Cond"/>
              </a:rPr>
              <a:t>Telefonnummern </a:t>
            </a:r>
            <a:r>
              <a:rPr lang="de-DE" sz="1000" spc="5" dirty="0" smtClean="0">
                <a:latin typeface="Noto Sans Cond"/>
                <a:cs typeface="Noto Sans Cond"/>
              </a:rPr>
              <a:t>oder explizite </a:t>
            </a:r>
            <a:r>
              <a:rPr lang="de-DE" sz="1000" dirty="0" smtClean="0">
                <a:latin typeface="Noto Sans Cond"/>
                <a:cs typeface="Noto Sans Cond"/>
              </a:rPr>
              <a:t>Hinweise, die </a:t>
            </a:r>
            <a:r>
              <a:rPr lang="de-DE" sz="1000" spc="5" dirty="0" smtClean="0">
                <a:latin typeface="Noto Sans Cond"/>
                <a:cs typeface="Noto Sans Cond"/>
              </a:rPr>
              <a:t>nicht  </a:t>
            </a:r>
            <a:r>
              <a:rPr lang="de-DE" sz="1000" dirty="0" smtClean="0">
                <a:latin typeface="Noto Sans Cond"/>
                <a:cs typeface="Noto Sans Cond"/>
              </a:rPr>
              <a:t>im </a:t>
            </a:r>
            <a:r>
              <a:rPr lang="de-DE" sz="1000" spc="5" dirty="0" smtClean="0">
                <a:latin typeface="Noto Sans Cond"/>
                <a:cs typeface="Noto Sans Cond"/>
              </a:rPr>
              <a:t>Fließtext positioniert werden</a:t>
            </a:r>
            <a:r>
              <a:rPr lang="de-DE" sz="1000" spc="-35" dirty="0" smtClean="0">
                <a:latin typeface="Noto Sans Cond"/>
                <a:cs typeface="Noto Sans Cond"/>
              </a:rPr>
              <a:t> </a:t>
            </a:r>
            <a:r>
              <a:rPr lang="de-DE" sz="1000" spc="5" dirty="0" smtClean="0">
                <a:latin typeface="Noto Sans Cond"/>
                <a:cs typeface="Noto Sans Cond"/>
              </a:rPr>
              <a:t>sollten.</a:t>
            </a:r>
            <a:endParaRPr lang="de-DE" sz="1000" dirty="0" smtClean="0"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de-DE" sz="1000" b="1" spc="15" dirty="0" smtClean="0">
                <a:latin typeface="Noto Sans Cond"/>
                <a:cs typeface="Noto Sans Cond"/>
              </a:rPr>
              <a:t>www.uni-erfurt.de</a:t>
            </a:r>
            <a:endParaRPr lang="de-DE" sz="1000" dirty="0">
              <a:latin typeface="Noto Serif"/>
              <a:cs typeface="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343619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353</Words>
  <Application>Microsoft Office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Noto Sans</vt:lpstr>
      <vt:lpstr>Noto Sans Cond</vt:lpstr>
      <vt:lpstr>Noto Sans SemCond</vt:lpstr>
      <vt:lpstr>Noto Serif</vt:lpstr>
      <vt:lpstr>Noto Serif SemCond Med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14</cp:revision>
  <dcterms:created xsi:type="dcterms:W3CDTF">2019-10-07T07:48:59Z</dcterms:created>
  <dcterms:modified xsi:type="dcterms:W3CDTF">2019-12-17T10:27:48Z</dcterms:modified>
</cp:coreProperties>
</file>