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5AA6"/>
    <a:srgbClr val="008F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26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4923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0806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8618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437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7439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622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4983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4180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3249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0203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1421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8896C-4D54-45A1-822E-D250DB519F23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41EF4-CC7C-49BD-BD85-D0D30034C4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301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342"/>
            <a:ext cx="7558151" cy="10691127"/>
          </a:xfrm>
          <a:prstGeom prst="rect">
            <a:avLst/>
          </a:prstGeom>
        </p:spPr>
      </p:pic>
      <p:sp>
        <p:nvSpPr>
          <p:cNvPr id="5" name="object 2"/>
          <p:cNvSpPr txBox="1"/>
          <p:nvPr/>
        </p:nvSpPr>
        <p:spPr>
          <a:xfrm>
            <a:off x="811048" y="2641603"/>
            <a:ext cx="5077460" cy="17256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510">
              <a:lnSpc>
                <a:spcPct val="100000"/>
              </a:lnSpc>
            </a:pPr>
            <a:r>
              <a:rPr sz="1300" b="1" spc="45" dirty="0">
                <a:solidFill>
                  <a:srgbClr val="265AA6"/>
                </a:solidFill>
                <a:latin typeface="Noto Sans SemCond"/>
                <a:cs typeface="Noto Sans SemCond"/>
              </a:rPr>
              <a:t>AUSHANG MIT ZWEISPALTIGEM</a:t>
            </a:r>
            <a:r>
              <a:rPr sz="1300" b="1" spc="165" dirty="0">
                <a:solidFill>
                  <a:srgbClr val="265AA6"/>
                </a:solidFill>
                <a:latin typeface="Noto Sans SemCond"/>
                <a:cs typeface="Noto Sans SemCond"/>
              </a:rPr>
              <a:t> </a:t>
            </a:r>
            <a:r>
              <a:rPr sz="1300" b="1" spc="55" dirty="0">
                <a:solidFill>
                  <a:srgbClr val="265AA6"/>
                </a:solidFill>
                <a:latin typeface="Noto Sans SemCond"/>
                <a:cs typeface="Noto Sans SemCond"/>
              </a:rPr>
              <a:t>TEXT</a:t>
            </a:r>
            <a:endParaRPr sz="1300" dirty="0">
              <a:solidFill>
                <a:srgbClr val="265AA6"/>
              </a:solidFill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0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steht der Titel, der </a:t>
            </a: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auch lang sein</a:t>
            </a:r>
            <a:r>
              <a:rPr sz="2000" b="1" spc="10" dirty="0">
                <a:solidFill>
                  <a:srgbClr val="231F20"/>
                </a:solidFill>
                <a:latin typeface="Noto Sans SemCond"/>
                <a:cs typeface="Noto Sans SemCond"/>
              </a:rPr>
              <a:t> </a:t>
            </a: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kann</a:t>
            </a:r>
            <a:endParaRPr sz="2000" dirty="0">
              <a:latin typeface="Noto Sans SemCond"/>
              <a:cs typeface="Noto Sans SemCond"/>
            </a:endParaRPr>
          </a:p>
          <a:p>
            <a:pPr marL="15875">
              <a:lnSpc>
                <a:spcPct val="100000"/>
              </a:lnSpc>
              <a:spcBef>
                <a:spcPts val="1100"/>
              </a:spcBef>
            </a:pPr>
            <a:r>
              <a:rPr sz="1500" spc="5" dirty="0">
                <a:solidFill>
                  <a:srgbClr val="265AA6"/>
                </a:solidFill>
                <a:latin typeface="Noto Serif SemCond Med"/>
                <a:cs typeface="Noto Serif SemCond Med"/>
              </a:rPr>
              <a:t>Datum, </a:t>
            </a:r>
            <a:r>
              <a:rPr sz="1500" spc="10" dirty="0">
                <a:solidFill>
                  <a:srgbClr val="265AA6"/>
                </a:solidFill>
                <a:latin typeface="Noto Serif SemCond Med"/>
                <a:cs typeface="Noto Serif SemCond Med"/>
              </a:rPr>
              <a:t>Uhrzeit, </a:t>
            </a:r>
            <a:r>
              <a:rPr sz="1500" spc="-10" dirty="0">
                <a:solidFill>
                  <a:srgbClr val="265AA6"/>
                </a:solidFill>
                <a:latin typeface="Noto Serif SemCond Med"/>
                <a:cs typeface="Noto Serif SemCond Med"/>
              </a:rPr>
              <a:t>weitere</a:t>
            </a:r>
            <a:r>
              <a:rPr sz="1500" spc="-45" dirty="0">
                <a:solidFill>
                  <a:srgbClr val="265AA6"/>
                </a:solidFill>
                <a:latin typeface="Noto Serif SemCond Med"/>
                <a:cs typeface="Noto Serif SemCond Med"/>
              </a:rPr>
              <a:t> </a:t>
            </a:r>
            <a:r>
              <a:rPr sz="1500" spc="5" dirty="0">
                <a:solidFill>
                  <a:srgbClr val="265AA6"/>
                </a:solidFill>
                <a:latin typeface="Noto Serif SemCond Med"/>
                <a:cs typeface="Noto Serif SemCond Med"/>
              </a:rPr>
              <a:t>Infos.</a:t>
            </a:r>
            <a:endParaRPr sz="1500" dirty="0">
              <a:solidFill>
                <a:srgbClr val="265AA6"/>
              </a:solidFill>
              <a:latin typeface="Noto Serif SemCond Med"/>
              <a:cs typeface="Noto Serif SemCond Med"/>
            </a:endParaRPr>
          </a:p>
          <a:p>
            <a:pPr marL="17145" marR="648335" indent="-1270">
              <a:lnSpc>
                <a:spcPct val="111100"/>
              </a:lnSpc>
            </a:pPr>
            <a:r>
              <a:rPr sz="1500" spc="-5" dirty="0">
                <a:solidFill>
                  <a:srgbClr val="265AA6"/>
                </a:solidFill>
                <a:latin typeface="Noto Serif SemCond Med"/>
                <a:cs typeface="Noto Serif SemCond Med"/>
              </a:rPr>
              <a:t>Diese </a:t>
            </a:r>
            <a:r>
              <a:rPr sz="1500" spc="-10" dirty="0">
                <a:solidFill>
                  <a:srgbClr val="265AA6"/>
                </a:solidFill>
                <a:latin typeface="Noto Serif SemCond Med"/>
                <a:cs typeface="Noto Serif SemCond Med"/>
              </a:rPr>
              <a:t>können </a:t>
            </a:r>
            <a:r>
              <a:rPr sz="1500" spc="-5" dirty="0">
                <a:solidFill>
                  <a:srgbClr val="265AA6"/>
                </a:solidFill>
                <a:latin typeface="Noto Serif SemCond Med"/>
                <a:cs typeface="Noto Serif SemCond Med"/>
              </a:rPr>
              <a:t>ohne </a:t>
            </a:r>
            <a:r>
              <a:rPr sz="1500" spc="-10" dirty="0">
                <a:solidFill>
                  <a:srgbClr val="265AA6"/>
                </a:solidFill>
                <a:latin typeface="Noto Serif SemCond Med"/>
                <a:cs typeface="Noto Serif SemCond Med"/>
              </a:rPr>
              <a:t>Probleme auch </a:t>
            </a:r>
            <a:r>
              <a:rPr sz="1500" spc="10" dirty="0">
                <a:solidFill>
                  <a:srgbClr val="265AA6"/>
                </a:solidFill>
                <a:latin typeface="Noto Serif SemCond Med"/>
                <a:cs typeface="Noto Serif SemCond Med"/>
              </a:rPr>
              <a:t>mehrzeilig sein.  </a:t>
            </a:r>
            <a:r>
              <a:rPr sz="1500" dirty="0">
                <a:solidFill>
                  <a:srgbClr val="265AA6"/>
                </a:solidFill>
                <a:latin typeface="Noto Serif SemCond Med"/>
                <a:cs typeface="Noto Serif SemCond Med"/>
              </a:rPr>
              <a:t>Sogar</a:t>
            </a:r>
            <a:r>
              <a:rPr sz="1500" spc="-90" dirty="0">
                <a:solidFill>
                  <a:srgbClr val="265AA6"/>
                </a:solidFill>
                <a:latin typeface="Noto Serif SemCond Med"/>
                <a:cs typeface="Noto Serif SemCond Med"/>
              </a:rPr>
              <a:t> </a:t>
            </a:r>
            <a:r>
              <a:rPr sz="1500" spc="15" dirty="0">
                <a:solidFill>
                  <a:srgbClr val="265AA6"/>
                </a:solidFill>
                <a:latin typeface="Noto Serif SemCond Med"/>
                <a:cs typeface="Noto Serif SemCond Med"/>
              </a:rPr>
              <a:t>dreizeilig.</a:t>
            </a:r>
            <a:endParaRPr sz="1500" dirty="0">
              <a:solidFill>
                <a:srgbClr val="265AA6"/>
              </a:solidFill>
              <a:latin typeface="Noto Serif SemCond Med"/>
              <a:cs typeface="Noto Serif SemCond Med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86440" y="4661436"/>
            <a:ext cx="6139810" cy="6247864"/>
          </a:xfrm>
          <a:prstGeom prst="rect">
            <a:avLst/>
          </a:prstGeom>
          <a:noFill/>
        </p:spPr>
        <p:txBody>
          <a:bodyPr wrap="square" numCol="2" spcCol="144000" rtlCol="0">
            <a:spAutoFit/>
          </a:bodyPr>
          <a:lstStyle/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 smtClean="0">
                <a:latin typeface="Noto Serif"/>
                <a:cs typeface="Noto Serif"/>
              </a:rPr>
              <a:t>Zwei </a:t>
            </a:r>
            <a:r>
              <a:rPr lang="de-DE" sz="1000" spc="15" dirty="0" smtClean="0">
                <a:latin typeface="Noto Serif"/>
                <a:cs typeface="Noto Serif"/>
              </a:rPr>
              <a:t>flinke </a:t>
            </a:r>
            <a:r>
              <a:rPr lang="de-DE" sz="1000" dirty="0" smtClean="0">
                <a:latin typeface="Noto Serif"/>
                <a:cs typeface="Noto Serif"/>
              </a:rPr>
              <a:t>Boxer jagen </a:t>
            </a:r>
            <a:r>
              <a:rPr lang="de-DE" sz="1000" spc="10" dirty="0" smtClean="0">
                <a:latin typeface="Noto Serif"/>
                <a:cs typeface="Noto Serif"/>
              </a:rPr>
              <a:t>die </a:t>
            </a:r>
            <a:r>
              <a:rPr lang="de-DE" sz="1000" spc="20" dirty="0" smtClean="0">
                <a:latin typeface="Noto Serif"/>
                <a:cs typeface="Noto Serif"/>
              </a:rPr>
              <a:t>quirlige </a:t>
            </a:r>
            <a:r>
              <a:rPr lang="de-DE" sz="1000" spc="10" dirty="0" smtClean="0">
                <a:latin typeface="Noto Serif"/>
                <a:cs typeface="Noto Serif"/>
              </a:rPr>
              <a:t>Eva und  </a:t>
            </a:r>
            <a:r>
              <a:rPr lang="de-DE" sz="1000" spc="15" dirty="0" smtClean="0">
                <a:latin typeface="Noto Serif"/>
                <a:cs typeface="Noto Serif"/>
              </a:rPr>
              <a:t>ihren </a:t>
            </a:r>
            <a:r>
              <a:rPr lang="de-DE" sz="1000" spc="-5" dirty="0" smtClean="0">
                <a:latin typeface="Noto Serif"/>
                <a:cs typeface="Noto Serif"/>
              </a:rPr>
              <a:t>Mops </a:t>
            </a:r>
            <a:r>
              <a:rPr lang="de-DE" sz="1000" spc="15" dirty="0" smtClean="0">
                <a:latin typeface="Noto Serif"/>
                <a:cs typeface="Noto Serif"/>
              </a:rPr>
              <a:t>durch </a:t>
            </a:r>
            <a:r>
              <a:rPr lang="de-DE" sz="1000" spc="5" dirty="0" smtClean="0">
                <a:latin typeface="Noto Serif"/>
                <a:cs typeface="Noto Serif"/>
              </a:rPr>
              <a:t>Sylt. </a:t>
            </a:r>
            <a:r>
              <a:rPr lang="de-DE" sz="1000" spc="15" dirty="0" smtClean="0">
                <a:latin typeface="Noto Serif"/>
                <a:cs typeface="Noto Serif"/>
              </a:rPr>
              <a:t>Franz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20" dirty="0" smtClean="0">
                <a:latin typeface="Noto Serif"/>
                <a:cs typeface="Noto Serif"/>
              </a:rPr>
              <a:t>im </a:t>
            </a:r>
            <a:r>
              <a:rPr lang="de-DE" sz="1000" dirty="0" err="1" smtClean="0">
                <a:latin typeface="Noto Serif"/>
                <a:cs typeface="Noto Serif"/>
              </a:rPr>
              <a:t>kom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Pforzheim. </a:t>
            </a:r>
            <a:r>
              <a:rPr lang="de-DE" sz="1000" spc="5" dirty="0" smtClean="0">
                <a:latin typeface="Noto Serif"/>
                <a:cs typeface="Noto Serif"/>
              </a:rPr>
              <a:t>Polyfon </a:t>
            </a:r>
            <a:r>
              <a:rPr lang="de-DE" sz="1000" spc="15" dirty="0" smtClean="0">
                <a:latin typeface="Noto Serif"/>
                <a:cs typeface="Noto Serif"/>
              </a:rPr>
              <a:t>zwitschernd </a:t>
            </a:r>
            <a:r>
              <a:rPr lang="de-DE" sz="1000" spc="10" dirty="0" smtClean="0">
                <a:latin typeface="Noto Serif"/>
                <a:cs typeface="Noto Serif"/>
              </a:rPr>
              <a:t>aßen </a:t>
            </a:r>
            <a:r>
              <a:rPr lang="de-DE" sz="1000" dirty="0" err="1" smtClean="0">
                <a:latin typeface="Noto Serif"/>
                <a:cs typeface="Noto Serif"/>
              </a:rPr>
              <a:t>Mäx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5" dirty="0" err="1" smtClean="0">
                <a:latin typeface="Noto Serif"/>
                <a:cs typeface="Noto Serif"/>
              </a:rPr>
              <a:t>chens</a:t>
            </a:r>
            <a:r>
              <a:rPr lang="de-DE" sz="1000" spc="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Vögel </a:t>
            </a:r>
            <a:r>
              <a:rPr lang="de-DE" sz="1000" spc="10" dirty="0" smtClean="0">
                <a:latin typeface="Noto Serif"/>
                <a:cs typeface="Noto Serif"/>
              </a:rPr>
              <a:t>Rüben, Joghurt und Quark. </a:t>
            </a:r>
            <a:r>
              <a:rPr lang="de-DE" sz="1000" spc="25" dirty="0" smtClean="0">
                <a:latin typeface="Noto Serif"/>
                <a:cs typeface="Noto Serif"/>
              </a:rPr>
              <a:t>„Fix, 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</a:t>
            </a:r>
            <a:r>
              <a:rPr lang="de-DE" sz="1000" spc="5" dirty="0" smtClean="0">
                <a:latin typeface="Noto Serif"/>
                <a:cs typeface="Noto Serif"/>
              </a:rPr>
              <a:t>Victor 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</a:t>
            </a:r>
            <a:r>
              <a:rPr lang="de-DE" sz="1000" spc="10" dirty="0" smtClean="0">
                <a:latin typeface="Noto Serif"/>
                <a:cs typeface="Noto Serif"/>
              </a:rPr>
              <a:t>großen 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 </a:t>
            </a:r>
            <a:r>
              <a:rPr lang="de-DE" sz="1000" spc="-5" dirty="0" err="1" smtClean="0">
                <a:latin typeface="Noto Serif"/>
                <a:cs typeface="Noto Serif"/>
              </a:rPr>
              <a:t>Xylophonmu</a:t>
            </a:r>
            <a:r>
              <a:rPr lang="de-DE" sz="1000" spc="-5" dirty="0" smtClean="0">
                <a:latin typeface="Noto Serif"/>
                <a:cs typeface="Noto Serif"/>
              </a:rPr>
              <a:t>-  </a:t>
            </a:r>
            <a:r>
              <a:rPr lang="de-DE" sz="1000" spc="20" dirty="0" err="1" smtClean="0">
                <a:latin typeface="Noto Serif"/>
                <a:cs typeface="Noto Serif"/>
              </a:rPr>
              <a:t>sik</a:t>
            </a:r>
            <a:r>
              <a:rPr lang="de-DE" sz="1000" spc="2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5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</a:pPr>
            <a:r>
              <a:rPr lang="de-DE" sz="1000" b="1" spc="5" dirty="0" smtClean="0">
                <a:latin typeface="Noto Sans"/>
                <a:cs typeface="Noto Sans"/>
              </a:rPr>
              <a:t>Zwischenüberschrift</a:t>
            </a:r>
            <a:endParaRPr lang="de-DE" sz="1000" dirty="0" smtClean="0">
              <a:latin typeface="Noto Sans"/>
              <a:cs typeface="Noto Sans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25" dirty="0" smtClean="0">
                <a:latin typeface="Noto Serif"/>
                <a:cs typeface="Noto Serif"/>
              </a:rPr>
              <a:t>„Fix,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 </a:t>
            </a:r>
            <a:r>
              <a:rPr lang="de-DE" sz="1000" spc="5" dirty="0" smtClean="0">
                <a:latin typeface="Noto Serif"/>
                <a:cs typeface="Noto Serif"/>
              </a:rPr>
              <a:t>Victor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 </a:t>
            </a:r>
            <a:r>
              <a:rPr lang="de-DE" sz="1000" spc="10" dirty="0" smtClean="0">
                <a:latin typeface="Noto Serif"/>
                <a:cs typeface="Noto Serif"/>
              </a:rPr>
              <a:t>großen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err="1" smtClean="0">
                <a:latin typeface="Noto Serif"/>
                <a:cs typeface="Noto Serif"/>
              </a:rPr>
              <a:t>Xylo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10" dirty="0" err="1" smtClean="0">
                <a:latin typeface="Noto Serif"/>
                <a:cs typeface="Noto Serif"/>
              </a:rPr>
              <a:t>phonmusik</a:t>
            </a:r>
            <a:r>
              <a:rPr lang="de-DE" sz="1000" spc="1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4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Adresse </a:t>
            </a:r>
            <a:r>
              <a:rPr lang="de-DE" sz="1000" dirty="0" smtClean="0">
                <a:latin typeface="Noto Serif"/>
                <a:cs typeface="Noto Serif"/>
              </a:rPr>
              <a:t>der </a:t>
            </a:r>
            <a:r>
              <a:rPr lang="de-DE" sz="1000" spc="10" dirty="0" smtClean="0">
                <a:latin typeface="Noto Serif"/>
                <a:cs typeface="Noto Serif"/>
              </a:rPr>
              <a:t>Veranstaltung  Straße und </a:t>
            </a:r>
            <a:r>
              <a:rPr lang="de-DE" sz="1000" spc="15" dirty="0" smtClean="0">
                <a:latin typeface="Noto Serif"/>
                <a:cs typeface="Noto Serif"/>
              </a:rPr>
              <a:t>Postleitzahl </a:t>
            </a:r>
            <a:r>
              <a:rPr lang="de-DE" sz="1000" spc="10" dirty="0" smtClean="0">
                <a:latin typeface="Noto Serif"/>
                <a:cs typeface="Noto Serif"/>
              </a:rPr>
              <a:t>und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Stadt  </a:t>
            </a:r>
          </a:p>
          <a:p>
            <a:pPr marL="12700" marR="5080">
              <a:lnSpc>
                <a:spcPct val="125000"/>
              </a:lnSpc>
            </a:pPr>
            <a:r>
              <a:rPr lang="de-DE" sz="1000" spc="5" dirty="0" smtClean="0">
                <a:latin typeface="Noto Serif"/>
                <a:cs typeface="Noto Serif"/>
              </a:rPr>
              <a:t>Fax: </a:t>
            </a:r>
            <a:r>
              <a:rPr lang="de-DE" sz="1000" spc="10" dirty="0" smtClean="0">
                <a:latin typeface="Noto Serif"/>
                <a:cs typeface="Noto Serif"/>
              </a:rPr>
              <a:t>0049/ </a:t>
            </a:r>
            <a:r>
              <a:rPr lang="de-DE" sz="1000" dirty="0" smtClean="0">
                <a:latin typeface="Noto Serif"/>
                <a:cs typeface="Noto Serif"/>
              </a:rPr>
              <a:t>361/ </a:t>
            </a:r>
            <a:r>
              <a:rPr lang="de-DE" sz="1000" spc="5" dirty="0" smtClean="0">
                <a:latin typeface="Noto Serif"/>
                <a:cs typeface="Noto Serif"/>
              </a:rPr>
              <a:t>1234</a:t>
            </a:r>
            <a:r>
              <a:rPr lang="de-DE" sz="1000" spc="-95" dirty="0" smtClean="0">
                <a:latin typeface="Noto Serif"/>
                <a:cs typeface="Noto Serif"/>
              </a:rPr>
              <a:t> </a:t>
            </a:r>
            <a:r>
              <a:rPr lang="de-DE" sz="1000" spc="-5" dirty="0" smtClean="0">
                <a:latin typeface="Noto Serif"/>
                <a:cs typeface="Noto Serif"/>
              </a:rPr>
              <a:t>5678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lang="de-DE" sz="1000" spc="20" dirty="0" smtClean="0">
                <a:latin typeface="Noto Serif"/>
                <a:cs typeface="Noto Serif"/>
              </a:rPr>
              <a:t>Email@uni-erfurt.de</a:t>
            </a: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spc="20" dirty="0">
              <a:latin typeface="Noto Serif"/>
              <a:cs typeface="Noto Serif"/>
            </a:endParaRPr>
          </a:p>
          <a:p>
            <a:pPr marL="12700">
              <a:spcBef>
                <a:spcPts val="300"/>
              </a:spcBef>
            </a:pPr>
            <a:r>
              <a:rPr lang="de-DE" sz="1000" spc="15" dirty="0" smtClean="0">
                <a:latin typeface="Noto Serif"/>
                <a:cs typeface="Noto Serif"/>
              </a:rPr>
              <a:t>Wir </a:t>
            </a:r>
            <a:r>
              <a:rPr lang="de-DE" sz="1000" spc="5" dirty="0" smtClean="0">
                <a:latin typeface="Noto Serif"/>
                <a:cs typeface="Noto Serif"/>
              </a:rPr>
              <a:t>freuen </a:t>
            </a:r>
            <a:r>
              <a:rPr lang="de-DE" sz="1000" spc="15" dirty="0" smtClean="0">
                <a:latin typeface="Noto Serif"/>
                <a:cs typeface="Noto Serif"/>
              </a:rPr>
              <a:t>uns </a:t>
            </a:r>
            <a:r>
              <a:rPr lang="de-DE" sz="1000" spc="5" dirty="0" smtClean="0">
                <a:latin typeface="Noto Serif"/>
                <a:cs typeface="Noto Serif"/>
              </a:rPr>
              <a:t>auf </a:t>
            </a:r>
            <a:r>
              <a:rPr lang="de-DE" sz="1000" spc="15" dirty="0" smtClean="0">
                <a:latin typeface="Noto Serif"/>
                <a:cs typeface="Noto Serif"/>
              </a:rPr>
              <a:t>Ihren</a:t>
            </a:r>
            <a:r>
              <a:rPr lang="de-DE" sz="1000" spc="-70" dirty="0" smtClean="0">
                <a:latin typeface="Noto Serif"/>
                <a:cs typeface="Noto Serif"/>
              </a:rPr>
              <a:t> </a:t>
            </a:r>
            <a:r>
              <a:rPr lang="de-DE" sz="1000" spc="5" dirty="0" smtClean="0">
                <a:latin typeface="Noto Serif"/>
                <a:cs typeface="Noto Serif"/>
              </a:rPr>
              <a:t>Beitrag!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38900"/>
              </a:lnSpc>
            </a:pPr>
            <a:r>
              <a:rPr lang="de-DE" sz="1000" dirty="0" smtClean="0">
                <a:latin typeface="Noto Sans Cond"/>
                <a:cs typeface="Noto Sans Cond"/>
              </a:rPr>
              <a:t>Marginalie: Hier </a:t>
            </a:r>
            <a:r>
              <a:rPr lang="de-DE" sz="1000" spc="5" dirty="0" smtClean="0">
                <a:latin typeface="Noto Sans Cond"/>
                <a:cs typeface="Noto Sans Cond"/>
              </a:rPr>
              <a:t>stehen Kontakt-Informationen, Webseiten,  Adressen, </a:t>
            </a:r>
            <a:r>
              <a:rPr lang="de-DE" sz="1000" dirty="0" smtClean="0">
                <a:latin typeface="Noto Sans Cond"/>
                <a:cs typeface="Noto Sans Cond"/>
              </a:rPr>
              <a:t>Telefonnummern </a:t>
            </a:r>
            <a:r>
              <a:rPr lang="de-DE" sz="1000" spc="5" dirty="0" smtClean="0">
                <a:latin typeface="Noto Sans Cond"/>
                <a:cs typeface="Noto Sans Cond"/>
              </a:rPr>
              <a:t>oder explizite </a:t>
            </a:r>
            <a:r>
              <a:rPr lang="de-DE" sz="1000" dirty="0" smtClean="0">
                <a:latin typeface="Noto Sans Cond"/>
                <a:cs typeface="Noto Sans Cond"/>
              </a:rPr>
              <a:t>Hinweise, die </a:t>
            </a:r>
            <a:r>
              <a:rPr lang="de-DE" sz="1000" spc="5" dirty="0" smtClean="0">
                <a:latin typeface="Noto Sans Cond"/>
                <a:cs typeface="Noto Sans Cond"/>
              </a:rPr>
              <a:t>nicht  </a:t>
            </a:r>
            <a:r>
              <a:rPr lang="de-DE" sz="1000" dirty="0" smtClean="0">
                <a:latin typeface="Noto Sans Cond"/>
                <a:cs typeface="Noto Sans Cond"/>
              </a:rPr>
              <a:t>im </a:t>
            </a:r>
            <a:r>
              <a:rPr lang="de-DE" sz="1000" spc="5" dirty="0" smtClean="0">
                <a:latin typeface="Noto Sans Cond"/>
                <a:cs typeface="Noto Sans Cond"/>
              </a:rPr>
              <a:t>Fließtext positioniert werden</a:t>
            </a:r>
            <a:r>
              <a:rPr lang="de-DE" sz="1000" spc="-35" dirty="0" smtClean="0">
                <a:latin typeface="Noto Sans Cond"/>
                <a:cs typeface="Noto Sans Cond"/>
              </a:rPr>
              <a:t> </a:t>
            </a:r>
            <a:r>
              <a:rPr lang="de-DE" sz="1000" spc="5" dirty="0" smtClean="0">
                <a:latin typeface="Noto Sans Cond"/>
                <a:cs typeface="Noto Sans Cond"/>
              </a:rPr>
              <a:t>sollten.</a:t>
            </a:r>
            <a:endParaRPr lang="de-DE" sz="1000" dirty="0" smtClean="0">
              <a:latin typeface="Noto Sans Cond"/>
              <a:cs typeface="Noto Sans Cond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lang="de-DE" sz="1000" b="1" spc="15" dirty="0" smtClean="0">
                <a:latin typeface="Noto Sans Cond"/>
                <a:cs typeface="Noto Sans Cond"/>
              </a:rPr>
              <a:t>www.uni-erfurt.de</a:t>
            </a:r>
            <a:endParaRPr lang="de-DE" sz="1000" dirty="0">
              <a:latin typeface="Noto Serif"/>
              <a:cs typeface="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4544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366</Words>
  <Application>Microsoft Office PowerPoint</Application>
  <PresentationFormat>Benutzerdefiniert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10" baseType="lpstr">
      <vt:lpstr>Arial</vt:lpstr>
      <vt:lpstr>Calibri</vt:lpstr>
      <vt:lpstr>Calibri Light</vt:lpstr>
      <vt:lpstr>Noto Sans</vt:lpstr>
      <vt:lpstr>Noto Sans Cond</vt:lpstr>
      <vt:lpstr>Noto Sans SemCond</vt:lpstr>
      <vt:lpstr>Noto Serif</vt:lpstr>
      <vt:lpstr>Noto Serif SemCond Med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4</cp:revision>
  <dcterms:created xsi:type="dcterms:W3CDTF">2019-10-23T11:18:40Z</dcterms:created>
  <dcterms:modified xsi:type="dcterms:W3CDTF">2019-12-17T10:24:52Z</dcterms:modified>
</cp:coreProperties>
</file>