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614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118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199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42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877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15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30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10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641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75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446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2ADD4-BB8F-4126-83FB-262CF9D0824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80F53-CAED-4A31-9D12-16101C5D88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11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342"/>
            <a:ext cx="7558476" cy="10691588"/>
          </a:xfrm>
          <a:prstGeom prst="rect">
            <a:avLst/>
          </a:prstGeom>
        </p:spPr>
      </p:pic>
      <p:sp>
        <p:nvSpPr>
          <p:cNvPr id="5" name="object 11"/>
          <p:cNvSpPr txBox="1"/>
          <p:nvPr/>
        </p:nvSpPr>
        <p:spPr>
          <a:xfrm>
            <a:off x="793048" y="2641603"/>
            <a:ext cx="4356735" cy="1186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SemCond"/>
                <a:cs typeface="Noto Sans SemCond"/>
              </a:rPr>
              <a:t>WORKSHOP</a:t>
            </a:r>
            <a:endParaRPr sz="13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dirty="0">
                <a:solidFill>
                  <a:srgbClr val="231F20"/>
                </a:solidFill>
                <a:latin typeface="Noto Sans SemCond"/>
                <a:cs typeface="Noto Sans SemCond"/>
              </a:rPr>
              <a:t>etwas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 kürzer</a:t>
            </a:r>
            <a:endParaRPr sz="2000" dirty="0">
              <a:latin typeface="Noto Sans SemCond"/>
              <a:cs typeface="Noto Sans SemCond"/>
            </a:endParaRPr>
          </a:p>
          <a:p>
            <a:pPr marL="15875" marR="1723389">
              <a:lnSpc>
                <a:spcPct val="111100"/>
              </a:lnSpc>
              <a:spcBef>
                <a:spcPts val="900"/>
              </a:spcBef>
            </a:pP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weitere </a:t>
            </a: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Infos.  </a:t>
            </a:r>
            <a:r>
              <a:rPr sz="150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Hier</a:t>
            </a:r>
            <a:r>
              <a:rPr sz="1500" spc="-4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zweizeilig.</a:t>
            </a:r>
            <a:endParaRPr sz="1500" dirty="0">
              <a:latin typeface="Noto Serif SemCond Med"/>
              <a:cs typeface="Noto Serif SemCond Med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86440" y="45090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</a:rPr>
              <a:t>Email@uni-erfurt.de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6913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353</Words>
  <Application>Microsoft Office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Noto Sans</vt:lpstr>
      <vt:lpstr>Noto Sans Cond</vt:lpstr>
      <vt:lpstr>Noto Sans SemCond</vt:lpstr>
      <vt:lpstr>Noto Serif</vt:lpstr>
      <vt:lpstr>Noto Serif SemCond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2</cp:revision>
  <dcterms:created xsi:type="dcterms:W3CDTF">2019-10-22T13:45:35Z</dcterms:created>
  <dcterms:modified xsi:type="dcterms:W3CDTF">2019-12-17T12:18:37Z</dcterms:modified>
</cp:coreProperties>
</file>