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5A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3" d="100"/>
          <a:sy n="83" d="100"/>
        </p:scale>
        <p:origin x="26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A0468-8836-4390-BE4C-B38A9E3B7B3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B7E9F-5842-430F-B1F4-FB22DEC46CF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7642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A0468-8836-4390-BE4C-B38A9E3B7B3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B7E9F-5842-430F-B1F4-FB22DEC46CF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7582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A0468-8836-4390-BE4C-B38A9E3B7B3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B7E9F-5842-430F-B1F4-FB22DEC46CF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0217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A0468-8836-4390-BE4C-B38A9E3B7B3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B7E9F-5842-430F-B1F4-FB22DEC46CF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8210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A0468-8836-4390-BE4C-B38A9E3B7B3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B7E9F-5842-430F-B1F4-FB22DEC46CF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769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A0468-8836-4390-BE4C-B38A9E3B7B3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B7E9F-5842-430F-B1F4-FB22DEC46CF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618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A0468-8836-4390-BE4C-B38A9E3B7B3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B7E9F-5842-430F-B1F4-FB22DEC46CF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009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A0468-8836-4390-BE4C-B38A9E3B7B3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B7E9F-5842-430F-B1F4-FB22DEC46CF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1057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A0468-8836-4390-BE4C-B38A9E3B7B3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B7E9F-5842-430F-B1F4-FB22DEC46CF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5366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A0468-8836-4390-BE4C-B38A9E3B7B3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B7E9F-5842-430F-B1F4-FB22DEC46CF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9859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A0468-8836-4390-BE4C-B38A9E3B7B3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B7E9F-5842-430F-B1F4-FB22DEC46CF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1537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A0468-8836-4390-BE4C-B38A9E3B7B30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B7E9F-5842-430F-B1F4-FB22DEC46CF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3429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342"/>
            <a:ext cx="7558476" cy="10691588"/>
          </a:xfrm>
          <a:prstGeom prst="rect">
            <a:avLst/>
          </a:prstGeom>
        </p:spPr>
      </p:pic>
      <p:sp>
        <p:nvSpPr>
          <p:cNvPr id="5" name="object 3"/>
          <p:cNvSpPr txBox="1"/>
          <p:nvPr/>
        </p:nvSpPr>
        <p:spPr>
          <a:xfrm>
            <a:off x="3857299" y="3086103"/>
            <a:ext cx="2361565" cy="66445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5" dirty="0">
                <a:solidFill>
                  <a:srgbClr val="265AA6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sz="12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Hier </a:t>
            </a:r>
            <a:r>
              <a:rPr sz="1200" b="1" dirty="0">
                <a:solidFill>
                  <a:srgbClr val="231F20"/>
                </a:solidFill>
                <a:latin typeface="Noto Sans SemCond"/>
                <a:cs typeface="Noto Sans SemCond"/>
              </a:rPr>
              <a:t>steht </a:t>
            </a:r>
            <a:r>
              <a:rPr sz="12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ein Titel, </a:t>
            </a:r>
            <a:r>
              <a:rPr sz="1200" b="1" dirty="0">
                <a:solidFill>
                  <a:srgbClr val="231F20"/>
                </a:solidFill>
                <a:latin typeface="Noto Sans SemCond"/>
                <a:cs typeface="Noto Sans SemCond"/>
              </a:rPr>
              <a:t>der </a:t>
            </a:r>
            <a:r>
              <a:rPr sz="12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auch gern  zweizeilig sein</a:t>
            </a:r>
            <a:r>
              <a:rPr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kann</a:t>
            </a:r>
            <a:endParaRPr sz="1200" dirty="0">
              <a:latin typeface="Noto Sans SemCond"/>
              <a:cs typeface="Noto Sans SemCond"/>
            </a:endParaRP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800" spc="15" dirty="0">
                <a:solidFill>
                  <a:srgbClr val="231F20"/>
                </a:solidFill>
                <a:latin typeface="Noto Sans"/>
                <a:cs typeface="Noto Sans"/>
              </a:rPr>
              <a:t>00:00 </a:t>
            </a:r>
            <a:r>
              <a:rPr sz="800" spc="5" dirty="0">
                <a:solidFill>
                  <a:srgbClr val="231F20"/>
                </a:solidFill>
                <a:latin typeface="Noto Sans"/>
                <a:cs typeface="Noto Sans"/>
              </a:rPr>
              <a:t>am </a:t>
            </a:r>
            <a:r>
              <a:rPr sz="800" dirty="0">
                <a:solidFill>
                  <a:srgbClr val="231F20"/>
                </a:solidFill>
                <a:latin typeface="Noto Sans"/>
                <a:cs typeface="Noto Sans"/>
              </a:rPr>
              <a:t>|</a:t>
            </a:r>
            <a:r>
              <a:rPr sz="800" spc="-114" dirty="0">
                <a:solidFill>
                  <a:srgbClr val="231F20"/>
                </a:solidFill>
                <a:latin typeface="Noto Sans"/>
                <a:cs typeface="Noto Sans"/>
              </a:rPr>
              <a:t> </a:t>
            </a:r>
            <a:r>
              <a:rPr sz="800" spc="10" dirty="0" err="1" smtClean="0">
                <a:solidFill>
                  <a:srgbClr val="231F20"/>
                </a:solidFill>
                <a:latin typeface="Noto Sans"/>
                <a:cs typeface="Noto Sans"/>
              </a:rPr>
              <a:t>Redner</a:t>
            </a:r>
            <a:r>
              <a:rPr sz="800" spc="10" dirty="0" smtClean="0">
                <a:solidFill>
                  <a:srgbClr val="231F20"/>
                </a:solidFill>
                <a:latin typeface="Noto Sans"/>
                <a:cs typeface="Noto Sans"/>
              </a:rPr>
              <a:t>*in</a:t>
            </a:r>
            <a:endParaRPr lang="de-DE" sz="800" spc="10" dirty="0" smtClean="0">
              <a:solidFill>
                <a:srgbClr val="231F20"/>
              </a:solidFill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b="1" spc="5" dirty="0">
              <a:solidFill>
                <a:srgbClr val="0061AF"/>
              </a:solidFill>
              <a:latin typeface="Noto Sans SemCond"/>
              <a:cs typeface="Noto Sans SemCond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800" b="1" spc="5" dirty="0">
                <a:solidFill>
                  <a:srgbClr val="265AA6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800" b="1" spc="5" dirty="0">
                <a:solidFill>
                  <a:srgbClr val="265AA6"/>
                </a:solidFill>
                <a:latin typeface="Noto Sans SemCond"/>
                <a:cs typeface="Noto Sans SemCond"/>
              </a:rPr>
              <a:t>12.12.2022</a:t>
            </a:r>
            <a:endParaRPr lang="de-DE" sz="800" b="1" spc="5" dirty="0">
              <a:solidFill>
                <a:srgbClr val="265AA6"/>
              </a:solidFill>
              <a:latin typeface="Noto Sans SemCond"/>
              <a:cs typeface="Noto Sans SemCond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b="1" spc="5" dirty="0">
              <a:solidFill>
                <a:srgbClr val="0061AF"/>
              </a:solidFill>
              <a:latin typeface="Noto Sans SemCond"/>
              <a:cs typeface="Noto Sans SemCond"/>
            </a:endParaRPr>
          </a:p>
          <a:p>
            <a:pPr marL="12700"/>
            <a:r>
              <a:rPr lang="de-DE" sz="800" b="1" spc="5" dirty="0">
                <a:solidFill>
                  <a:srgbClr val="265AA6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>
              <a:lnSpc>
                <a:spcPct val="150000"/>
              </a:lnSpc>
            </a:pPr>
            <a:r>
              <a:rPr lang="de-DE" sz="800" spc="15" dirty="0">
                <a:solidFill>
                  <a:srgbClr val="231F20"/>
                </a:solidFill>
                <a:latin typeface="Noto Serif"/>
                <a:cs typeface="Noto Serif"/>
              </a:rPr>
              <a:t>„Fix, Schwyz!“ quäkt Jürgen blöd vom </a:t>
            </a:r>
            <a:r>
              <a:rPr lang="de-DE" sz="800" spc="15" dirty="0" err="1" smtClean="0">
                <a:solidFill>
                  <a:srgbClr val="231F20"/>
                </a:solidFill>
                <a:latin typeface="Noto Serif"/>
                <a:cs typeface="Noto Serif"/>
              </a:rPr>
              <a:t>Paß</a:t>
            </a:r>
            <a:r>
              <a:rPr lang="de-DE" sz="800" spc="15" dirty="0" smtClean="0">
                <a:solidFill>
                  <a:srgbClr val="231F20"/>
                </a:solidFill>
                <a:latin typeface="Noto Serif"/>
                <a:cs typeface="Noto Serif"/>
              </a:rPr>
              <a:t>. </a:t>
            </a:r>
            <a:r>
              <a:rPr lang="de-DE" sz="800" spc="15" dirty="0">
                <a:solidFill>
                  <a:srgbClr val="231F20"/>
                </a:solidFill>
                <a:latin typeface="Noto Serif"/>
                <a:cs typeface="Noto Serif"/>
              </a:rPr>
              <a:t>Victor jagt  zwölf Boxkämpfer quer über den großen </a:t>
            </a:r>
            <a:r>
              <a:rPr lang="de-DE" sz="800" spc="15" dirty="0" err="1">
                <a:solidFill>
                  <a:srgbClr val="231F20"/>
                </a:solidFill>
                <a:latin typeface="Noto Serif"/>
                <a:cs typeface="Noto Serif"/>
              </a:rPr>
              <a:t>Sylter</a:t>
            </a:r>
            <a:r>
              <a:rPr lang="de-DE" sz="800" spc="15" dirty="0">
                <a:solidFill>
                  <a:srgbClr val="231F20"/>
                </a:solidFill>
                <a:latin typeface="Noto Serif"/>
                <a:cs typeface="Noto Serif"/>
              </a:rPr>
              <a:t> Deich.  Falsches Üben von </a:t>
            </a:r>
            <a:r>
              <a:rPr lang="de-DE" sz="800" spc="15" dirty="0" err="1">
                <a:solidFill>
                  <a:srgbClr val="231F20"/>
                </a:solidFill>
                <a:latin typeface="Noto Serif"/>
                <a:cs typeface="Noto Serif"/>
              </a:rPr>
              <a:t>Xylophonmusik</a:t>
            </a:r>
            <a:r>
              <a:rPr lang="de-DE" sz="800" spc="15" dirty="0">
                <a:solidFill>
                  <a:srgbClr val="231F20"/>
                </a:solidFill>
                <a:latin typeface="Noto Serif"/>
                <a:cs typeface="Noto Serif"/>
              </a:rPr>
              <a:t> quält jeden Zwerg</a:t>
            </a:r>
          </a:p>
          <a:p>
            <a:pPr marL="12700">
              <a:lnSpc>
                <a:spcPct val="100000"/>
              </a:lnSpc>
            </a:pPr>
            <a:endParaRPr lang="de-DE" sz="800" dirty="0" smtClean="0">
              <a:latin typeface="Noto Sans"/>
              <a:cs typeface="Noto Sans"/>
            </a:endParaRPr>
          </a:p>
          <a:p>
            <a:pPr marL="12700"/>
            <a:endParaRPr lang="de-DE" sz="800" b="1" spc="5" dirty="0" smtClean="0">
              <a:solidFill>
                <a:srgbClr val="0061AF"/>
              </a:solidFill>
              <a:latin typeface="Noto Sans SemCond"/>
              <a:cs typeface="Noto Sans SemCond"/>
            </a:endParaRPr>
          </a:p>
          <a:p>
            <a:pPr marL="12700"/>
            <a:r>
              <a:rPr lang="de-DE" sz="800" b="1" spc="5" dirty="0">
                <a:solidFill>
                  <a:srgbClr val="265AA6"/>
                </a:solidFill>
                <a:latin typeface="Noto Sans SemCond"/>
                <a:cs typeface="Noto Sans SemCond"/>
              </a:rPr>
              <a:t>12.12.2022</a:t>
            </a:r>
            <a:endParaRPr lang="de-DE" sz="800" b="1" spc="5" dirty="0">
              <a:solidFill>
                <a:srgbClr val="265AA6"/>
              </a:solidFill>
              <a:latin typeface="Noto Sans SemCond"/>
              <a:cs typeface="Noto Sans SemCond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>
              <a:spcBef>
                <a:spcPts val="459"/>
              </a:spcBef>
            </a:pPr>
            <a:r>
              <a:rPr lang="de-DE" sz="900" spc="5" dirty="0" smtClean="0">
                <a:solidFill>
                  <a:srgbClr val="231F20"/>
                </a:solidFill>
                <a:latin typeface="Noto Sans Cond"/>
                <a:cs typeface="Noto Sans Cond"/>
              </a:rPr>
              <a:t>Marginalie</a:t>
            </a:r>
            <a:r>
              <a:rPr lang="de-DE" sz="900" spc="5" dirty="0">
                <a:solidFill>
                  <a:srgbClr val="231F20"/>
                </a:solidFill>
                <a:latin typeface="Noto Sans Cond"/>
                <a:cs typeface="Noto Sans Cond"/>
              </a:rPr>
              <a:t>: Hier stehen Kontakt-</a:t>
            </a:r>
            <a:r>
              <a:rPr lang="de-DE" sz="900" spc="5" dirty="0" err="1">
                <a:solidFill>
                  <a:srgbClr val="231F20"/>
                </a:solidFill>
                <a:latin typeface="Noto Sans Cond"/>
                <a:cs typeface="Noto Sans Cond"/>
              </a:rPr>
              <a:t>Informa</a:t>
            </a:r>
            <a:r>
              <a:rPr lang="de-DE" sz="900" spc="5" dirty="0">
                <a:solidFill>
                  <a:srgbClr val="231F20"/>
                </a:solidFill>
                <a:latin typeface="Noto Sans Cond"/>
                <a:cs typeface="Noto Sans Cond"/>
              </a:rPr>
              <a:t>-  </a:t>
            </a:r>
            <a:endParaRPr lang="de-DE" sz="900" spc="5" dirty="0" smtClean="0">
              <a:solidFill>
                <a:srgbClr val="231F20"/>
              </a:solidFill>
              <a:latin typeface="Noto Sans Cond"/>
              <a:cs typeface="Noto Sans Cond"/>
            </a:endParaRPr>
          </a:p>
          <a:p>
            <a:pPr marL="12700">
              <a:spcBef>
                <a:spcPts val="459"/>
              </a:spcBef>
            </a:pPr>
            <a:r>
              <a:rPr lang="de-DE" sz="900" spc="5" dirty="0" err="1" smtClean="0">
                <a:solidFill>
                  <a:srgbClr val="231F20"/>
                </a:solidFill>
                <a:latin typeface="Noto Sans Cond"/>
                <a:cs typeface="Noto Sans Cond"/>
              </a:rPr>
              <a:t>tionen</a:t>
            </a:r>
            <a:r>
              <a:rPr lang="de-DE" sz="900" spc="5" dirty="0">
                <a:solidFill>
                  <a:srgbClr val="231F20"/>
                </a:solidFill>
                <a:latin typeface="Noto Sans Cond"/>
                <a:cs typeface="Noto Sans Cond"/>
              </a:rPr>
              <a:t>, Webseiten, Adressen, Telefon- </a:t>
            </a:r>
            <a:endParaRPr lang="de-DE" sz="900" spc="5" dirty="0" smtClean="0">
              <a:solidFill>
                <a:srgbClr val="231F20"/>
              </a:solidFill>
              <a:latin typeface="Noto Sans Cond"/>
              <a:cs typeface="Noto Sans Cond"/>
            </a:endParaRPr>
          </a:p>
          <a:p>
            <a:pPr marL="12700">
              <a:spcBef>
                <a:spcPts val="459"/>
              </a:spcBef>
            </a:pPr>
            <a:r>
              <a:rPr lang="de-DE" sz="900" spc="5" dirty="0" smtClean="0">
                <a:solidFill>
                  <a:srgbClr val="231F20"/>
                </a:solidFill>
                <a:latin typeface="Noto Sans Cond"/>
                <a:cs typeface="Noto Sans Cond"/>
              </a:rPr>
              <a:t>nummern </a:t>
            </a:r>
            <a:r>
              <a:rPr lang="de-DE" sz="900" spc="5" dirty="0">
                <a:solidFill>
                  <a:srgbClr val="231F20"/>
                </a:solidFill>
                <a:latin typeface="Noto Sans Cond"/>
                <a:cs typeface="Noto Sans Cond"/>
              </a:rPr>
              <a:t>oder explizite Hinweise.  </a:t>
            </a:r>
            <a:endParaRPr lang="de-DE" sz="900" spc="5" dirty="0" smtClean="0">
              <a:solidFill>
                <a:srgbClr val="231F20"/>
              </a:solidFill>
              <a:latin typeface="Noto Sans Cond"/>
              <a:cs typeface="Noto Sans Cond"/>
            </a:endParaRPr>
          </a:p>
          <a:p>
            <a:pPr marL="12700">
              <a:spcBef>
                <a:spcPts val="459"/>
              </a:spcBef>
            </a:pPr>
            <a:r>
              <a:rPr lang="de-DE" sz="800" b="1" spc="15" dirty="0" smtClean="0">
                <a:solidFill>
                  <a:srgbClr val="265AA6"/>
                </a:solidFill>
                <a:latin typeface="Noto Sans Cond"/>
                <a:cs typeface="Noto Sans Cond"/>
              </a:rPr>
              <a:t>www.uni-erfurt.de</a:t>
            </a:r>
            <a:endParaRPr lang="de-DE" sz="800" dirty="0" smtClean="0">
              <a:solidFill>
                <a:srgbClr val="265AA6"/>
              </a:solidFill>
              <a:latin typeface="Noto Sans Cond"/>
              <a:cs typeface="Noto Sans Cond"/>
            </a:endParaRP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sz="800" dirty="0">
              <a:latin typeface="Noto Sans"/>
              <a:cs typeface="Noto Sans"/>
            </a:endParaRPr>
          </a:p>
        </p:txBody>
      </p:sp>
      <p:sp>
        <p:nvSpPr>
          <p:cNvPr id="6" name="object 2"/>
          <p:cNvSpPr txBox="1"/>
          <p:nvPr/>
        </p:nvSpPr>
        <p:spPr>
          <a:xfrm>
            <a:off x="815299" y="1905003"/>
            <a:ext cx="4243705" cy="690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2000"/>
              </a:lnSpc>
            </a:pPr>
            <a:r>
              <a:rPr sz="1900" b="1" spc="-5" dirty="0">
                <a:solidFill>
                  <a:srgbClr val="FFFFFF"/>
                </a:solidFill>
                <a:latin typeface="Noto Sans SemCond"/>
                <a:cs typeface="Noto Sans SemCond"/>
              </a:rPr>
              <a:t>Hier: ein </a:t>
            </a:r>
            <a:r>
              <a:rPr sz="1900" b="1" spc="-10" dirty="0">
                <a:solidFill>
                  <a:srgbClr val="FFFFFF"/>
                </a:solidFill>
                <a:latin typeface="Noto Sans SemCond"/>
                <a:cs typeface="Noto Sans SemCond"/>
              </a:rPr>
              <a:t>interessanter Programmtitel,  </a:t>
            </a:r>
            <a:r>
              <a:rPr sz="1900" b="1" spc="-5" dirty="0">
                <a:solidFill>
                  <a:srgbClr val="FFFFFF"/>
                </a:solidFill>
                <a:latin typeface="Noto Sans SemCond"/>
                <a:cs typeface="Noto Sans SemCond"/>
              </a:rPr>
              <a:t>für ein spannendes</a:t>
            </a:r>
            <a:r>
              <a:rPr sz="1900" b="1" spc="-65" dirty="0">
                <a:solidFill>
                  <a:srgbClr val="FFFFFF"/>
                </a:solidFill>
                <a:latin typeface="Noto Sans SemCond"/>
                <a:cs typeface="Noto Sans SemCond"/>
              </a:rPr>
              <a:t> </a:t>
            </a:r>
            <a:r>
              <a:rPr sz="1900" b="1" spc="-15" dirty="0">
                <a:solidFill>
                  <a:srgbClr val="FFFFFF"/>
                </a:solidFill>
                <a:latin typeface="Noto Sans SemCond"/>
                <a:cs typeface="Noto Sans SemCond"/>
              </a:rPr>
              <a:t>Programm</a:t>
            </a:r>
            <a:endParaRPr sz="1900" dirty="0">
              <a:latin typeface="Noto Sans SemCond"/>
              <a:cs typeface="Noto Sans SemCond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800" spc="-5" dirty="0">
                <a:solidFill>
                  <a:schemeClr val="bg1"/>
                </a:solidFill>
                <a:latin typeface="Noto Sans"/>
                <a:cs typeface="Noto Sans"/>
              </a:rPr>
              <a:t>Wo </a:t>
            </a:r>
            <a:r>
              <a:rPr sz="800" spc="5" dirty="0">
                <a:solidFill>
                  <a:schemeClr val="bg1"/>
                </a:solidFill>
                <a:latin typeface="Noto Sans"/>
                <a:cs typeface="Noto Sans"/>
              </a:rPr>
              <a:t>findet die </a:t>
            </a:r>
            <a:r>
              <a:rPr sz="800" spc="10" dirty="0">
                <a:solidFill>
                  <a:schemeClr val="bg1"/>
                </a:solidFill>
                <a:latin typeface="Noto Sans"/>
                <a:cs typeface="Noto Sans"/>
              </a:rPr>
              <a:t>Veranstaltung</a:t>
            </a:r>
            <a:r>
              <a:rPr sz="800" spc="-65" dirty="0">
                <a:solidFill>
                  <a:schemeClr val="bg1"/>
                </a:solidFill>
                <a:latin typeface="Noto Sans"/>
                <a:cs typeface="Noto Sans"/>
              </a:rPr>
              <a:t> </a:t>
            </a:r>
            <a:r>
              <a:rPr sz="800" spc="15" dirty="0">
                <a:solidFill>
                  <a:schemeClr val="bg1"/>
                </a:solidFill>
                <a:latin typeface="Noto Sans"/>
                <a:cs typeface="Noto Sans"/>
              </a:rPr>
              <a:t>statt?</a:t>
            </a:r>
            <a:endParaRPr sz="800" dirty="0">
              <a:solidFill>
                <a:schemeClr val="bg1"/>
              </a:solidFill>
              <a:latin typeface="Noto Sans"/>
              <a:cs typeface="Noto Sans"/>
            </a:endParaRPr>
          </a:p>
        </p:txBody>
      </p:sp>
      <p:sp>
        <p:nvSpPr>
          <p:cNvPr id="7" name="object 3"/>
          <p:cNvSpPr txBox="1"/>
          <p:nvPr/>
        </p:nvSpPr>
        <p:spPr>
          <a:xfrm>
            <a:off x="815300" y="3086103"/>
            <a:ext cx="2361565" cy="73607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5" dirty="0">
                <a:solidFill>
                  <a:srgbClr val="265AA6"/>
                </a:solidFill>
                <a:latin typeface="Noto Sans SemCond"/>
                <a:cs typeface="Noto Sans SemCond"/>
              </a:rPr>
              <a:t>12.12.2022</a:t>
            </a:r>
            <a:endParaRPr sz="800" dirty="0">
              <a:solidFill>
                <a:srgbClr val="265AA6"/>
              </a:solidFill>
              <a:latin typeface="Noto Sans SemCond"/>
              <a:cs typeface="Noto Sans SemCond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sz="12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Hier </a:t>
            </a:r>
            <a:r>
              <a:rPr sz="1200" b="1" dirty="0">
                <a:solidFill>
                  <a:srgbClr val="231F20"/>
                </a:solidFill>
                <a:latin typeface="Noto Sans SemCond"/>
                <a:cs typeface="Noto Sans SemCond"/>
              </a:rPr>
              <a:t>steht </a:t>
            </a:r>
            <a:r>
              <a:rPr sz="12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ein Titel, </a:t>
            </a:r>
            <a:r>
              <a:rPr sz="1200" b="1" dirty="0">
                <a:solidFill>
                  <a:srgbClr val="231F20"/>
                </a:solidFill>
                <a:latin typeface="Noto Sans SemCond"/>
                <a:cs typeface="Noto Sans SemCond"/>
              </a:rPr>
              <a:t>der </a:t>
            </a:r>
            <a:r>
              <a:rPr sz="12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auch gern  zweizeilig sein</a:t>
            </a:r>
            <a:r>
              <a:rPr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kann</a:t>
            </a:r>
            <a:endParaRPr sz="1200" dirty="0">
              <a:latin typeface="Noto Sans SemCond"/>
              <a:cs typeface="Noto Sans SemCond"/>
            </a:endParaRP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800" spc="15" dirty="0">
                <a:solidFill>
                  <a:srgbClr val="231F20"/>
                </a:solidFill>
                <a:latin typeface="Noto Sans"/>
                <a:cs typeface="Noto Sans"/>
              </a:rPr>
              <a:t>00:00 </a:t>
            </a:r>
            <a:r>
              <a:rPr sz="800" spc="5" dirty="0">
                <a:solidFill>
                  <a:srgbClr val="231F20"/>
                </a:solidFill>
                <a:latin typeface="Noto Sans"/>
                <a:cs typeface="Noto Sans"/>
              </a:rPr>
              <a:t>am </a:t>
            </a:r>
            <a:r>
              <a:rPr sz="800" dirty="0">
                <a:solidFill>
                  <a:srgbClr val="231F20"/>
                </a:solidFill>
                <a:latin typeface="Noto Sans"/>
                <a:cs typeface="Noto Sans"/>
              </a:rPr>
              <a:t>|</a:t>
            </a:r>
            <a:r>
              <a:rPr sz="800" spc="-114" dirty="0">
                <a:solidFill>
                  <a:srgbClr val="231F20"/>
                </a:solidFill>
                <a:latin typeface="Noto Sans"/>
                <a:cs typeface="Noto Sans"/>
              </a:rPr>
              <a:t> </a:t>
            </a:r>
            <a:r>
              <a:rPr sz="800" spc="10" dirty="0" err="1" smtClean="0">
                <a:solidFill>
                  <a:srgbClr val="231F20"/>
                </a:solidFill>
                <a:latin typeface="Noto Sans"/>
                <a:cs typeface="Noto Sans"/>
              </a:rPr>
              <a:t>Redner</a:t>
            </a:r>
            <a:r>
              <a:rPr sz="800" spc="10" dirty="0" smtClean="0">
                <a:solidFill>
                  <a:srgbClr val="231F20"/>
                </a:solidFill>
                <a:latin typeface="Noto Sans"/>
                <a:cs typeface="Noto Sans"/>
              </a:rPr>
              <a:t>*in</a:t>
            </a:r>
            <a:endParaRPr lang="de-DE" sz="800" spc="10" dirty="0" smtClean="0">
              <a:solidFill>
                <a:srgbClr val="231F20"/>
              </a:solidFill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b="1" spc="5" dirty="0">
              <a:solidFill>
                <a:srgbClr val="0061AF"/>
              </a:solidFill>
              <a:latin typeface="Noto Sans SemCond"/>
              <a:cs typeface="Noto Sans SemCond"/>
            </a:endParaRPr>
          </a:p>
          <a:p>
            <a:pPr marL="12700">
              <a:lnSpc>
                <a:spcPct val="100000"/>
              </a:lnSpc>
            </a:pPr>
            <a:r>
              <a:rPr lang="de-DE" sz="800" b="1" spc="5" dirty="0">
                <a:solidFill>
                  <a:srgbClr val="265AA6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 marR="5080">
              <a:spcBef>
                <a:spcPts val="80"/>
              </a:spcBef>
            </a:pPr>
            <a:r>
              <a:rPr lang="de-DE" sz="800" b="1" spc="5" dirty="0">
                <a:solidFill>
                  <a:srgbClr val="265AA6"/>
                </a:solidFill>
                <a:latin typeface="Noto Sans SemCond"/>
                <a:cs typeface="Noto Sans SemCond"/>
              </a:rPr>
              <a:t>12.12.2022</a:t>
            </a:r>
            <a:endParaRPr lang="de-DE" sz="800" b="1" spc="5" dirty="0">
              <a:solidFill>
                <a:srgbClr val="265AA6"/>
              </a:solidFill>
              <a:latin typeface="Noto Sans SemCond"/>
              <a:cs typeface="Noto Sans SemCond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b="1" spc="5" dirty="0">
              <a:solidFill>
                <a:srgbClr val="0061AF"/>
              </a:solidFill>
              <a:latin typeface="Noto Sans SemCond"/>
              <a:cs typeface="Noto Sans SemCond"/>
            </a:endParaRPr>
          </a:p>
          <a:p>
            <a:pPr marL="12700" marR="5080">
              <a:lnSpc>
                <a:spcPct val="100000"/>
              </a:lnSpc>
              <a:spcBef>
                <a:spcPts val="80"/>
              </a:spcBef>
            </a:pPr>
            <a:r>
              <a:rPr lang="de-DE" sz="800" b="1" spc="5" dirty="0">
                <a:solidFill>
                  <a:srgbClr val="265AA6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</a:pPr>
            <a:r>
              <a:rPr lang="de-DE" sz="800" b="1" spc="5" dirty="0">
                <a:solidFill>
                  <a:srgbClr val="265AA6"/>
                </a:solidFill>
                <a:latin typeface="Noto Sans SemCond"/>
                <a:cs typeface="Noto Sans SemCond"/>
              </a:rPr>
              <a:t>12.12.202</a:t>
            </a:r>
            <a:r>
              <a:rPr lang="de-DE" sz="800" b="1" spc="5" dirty="0">
                <a:solidFill>
                  <a:srgbClr val="0061AF"/>
                </a:solidFill>
                <a:latin typeface="Noto Sans SemCond"/>
                <a:cs typeface="Noto Sans SemCond"/>
              </a:rPr>
              <a:t>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/>
            <a:r>
              <a:rPr lang="de-DE" sz="800" b="1" spc="5" dirty="0">
                <a:solidFill>
                  <a:srgbClr val="0061AF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</a:pPr>
            <a:r>
              <a:rPr lang="de-DE" sz="800" b="1" spc="5" dirty="0">
                <a:solidFill>
                  <a:srgbClr val="0061AF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/>
            <a:r>
              <a:rPr lang="de-DE" sz="800" b="1" spc="5" dirty="0">
                <a:solidFill>
                  <a:srgbClr val="0061AF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sz="800" dirty="0">
              <a:latin typeface="Noto Sans"/>
              <a:cs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22177377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271</Words>
  <Application>Microsoft Office PowerPoint</Application>
  <PresentationFormat>Benutzerdefiniert</PresentationFormat>
  <Paragraphs>60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Noto Sans</vt:lpstr>
      <vt:lpstr>Noto Sans Cond</vt:lpstr>
      <vt:lpstr>Noto Sans SemCond</vt:lpstr>
      <vt:lpstr>Noto Serif</vt:lpstr>
      <vt:lpstr>Office</vt:lpstr>
      <vt:lpstr>PowerPoint-Präsentation</vt:lpstr>
    </vt:vector>
  </TitlesOfParts>
  <Company>Universität Erfurt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Lisa Wollenschläger</dc:creator>
  <cp:lastModifiedBy>Lisa Wollenschläger</cp:lastModifiedBy>
  <cp:revision>3</cp:revision>
  <dcterms:created xsi:type="dcterms:W3CDTF">2019-10-22T13:54:22Z</dcterms:created>
  <dcterms:modified xsi:type="dcterms:W3CDTF">2019-12-17T12:16:42Z</dcterms:modified>
</cp:coreProperties>
</file>