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44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839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38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602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32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38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1721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800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33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0977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74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87323-9B1E-4628-9B69-642E8C9C450F}" type="datetimeFigureOut">
              <a:rPr lang="de-DE" smtClean="0"/>
              <a:t>17.12.2019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86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9" b="9863"/>
          <a:stretch/>
        </p:blipFill>
        <p:spPr>
          <a:xfrm>
            <a:off x="0" y="-1"/>
            <a:ext cx="7632000" cy="1080288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" y="8398"/>
            <a:ext cx="7632000" cy="10795593"/>
          </a:xfrm>
          <a:prstGeom prst="rect">
            <a:avLst/>
          </a:prstGeom>
        </p:spPr>
      </p:pic>
      <p:sp>
        <p:nvSpPr>
          <p:cNvPr id="5" name="object 2"/>
          <p:cNvSpPr txBox="1"/>
          <p:nvPr/>
        </p:nvSpPr>
        <p:spPr>
          <a:xfrm>
            <a:off x="831474" y="5747745"/>
            <a:ext cx="5901058" cy="4190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07" marR="727848">
              <a:lnSpc>
                <a:spcPct val="113599"/>
              </a:lnSpc>
            </a:pP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Um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was </a:t>
            </a:r>
            <a:r>
              <a:rPr sz="1187" spc="27" dirty="0">
                <a:solidFill>
                  <a:srgbClr val="231F20"/>
                </a:solidFill>
                <a:latin typeface="Noto Serif"/>
                <a:cs typeface="Noto Serif"/>
              </a:rPr>
              <a:t>für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ein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Projekt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handelt es sich? Das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wird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hier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in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einem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kurzen 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Satz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erklärt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und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kann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ohne Probleme auch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über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zwei Zeilen</a:t>
            </a:r>
            <a:r>
              <a:rPr sz="1187" spc="-49" dirty="0">
                <a:solidFill>
                  <a:srgbClr val="231F20"/>
                </a:solidFill>
                <a:latin typeface="Noto Serif"/>
                <a:cs typeface="Noto Serif"/>
              </a:rPr>
              <a:t>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laufen.</a:t>
            </a:r>
            <a:endParaRPr sz="1187" dirty="0">
              <a:latin typeface="Noto Serif"/>
              <a:cs typeface="Noto Serif"/>
            </a:endParaRPr>
          </a:p>
          <a:p>
            <a:pPr>
              <a:spcBef>
                <a:spcPts val="5"/>
              </a:spcBef>
            </a:pPr>
            <a:endParaRPr sz="2320" dirty="0">
              <a:latin typeface="Times New Roman"/>
              <a:cs typeface="Times New Roman"/>
            </a:endParaRPr>
          </a:p>
          <a:p>
            <a:pPr marL="13707"/>
            <a:r>
              <a:rPr sz="1403" b="1" spc="43" dirty="0">
                <a:solidFill>
                  <a:srgbClr val="FFFFFF"/>
                </a:solidFill>
                <a:latin typeface="Noto Sans SemCond"/>
                <a:cs typeface="Noto Sans SemCond"/>
              </a:rPr>
              <a:t>ART </a:t>
            </a:r>
            <a:r>
              <a:rPr sz="1403" b="1" spc="32" dirty="0">
                <a:solidFill>
                  <a:srgbClr val="FFFFFF"/>
                </a:solidFill>
                <a:latin typeface="Noto Sans SemCond"/>
                <a:cs typeface="Noto Sans SemCond"/>
              </a:rPr>
              <a:t>DER</a:t>
            </a:r>
            <a:r>
              <a:rPr sz="1403" b="1" spc="113" dirty="0">
                <a:solidFill>
                  <a:srgbClr val="FFFFFF"/>
                </a:solidFill>
                <a:latin typeface="Noto Sans SemCond"/>
                <a:cs typeface="Noto Sans SemCond"/>
              </a:rPr>
              <a:t> </a:t>
            </a:r>
            <a:r>
              <a:rPr sz="1403" b="1" spc="49" dirty="0">
                <a:solidFill>
                  <a:srgbClr val="FFFFFF"/>
                </a:solidFill>
                <a:latin typeface="Noto Sans SemCond"/>
                <a:cs typeface="Noto Sans SemCond"/>
              </a:rPr>
              <a:t>VERANSTALTUNG</a:t>
            </a:r>
            <a:endParaRPr sz="1403" dirty="0">
              <a:latin typeface="Noto Sans SemCond"/>
              <a:cs typeface="Noto Sans SemCond"/>
            </a:endParaRPr>
          </a:p>
          <a:p>
            <a:pPr marL="13707">
              <a:spcBef>
                <a:spcPts val="254"/>
              </a:spcBef>
            </a:pP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159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ein spannender</a:t>
            </a:r>
            <a:r>
              <a:rPr sz="2159" b="1" spc="5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159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Titel.</a:t>
            </a:r>
            <a:endParaRPr sz="2159" dirty="0">
              <a:latin typeface="Noto Sans SemCond"/>
              <a:cs typeface="Noto Sans SemCond"/>
            </a:endParaRPr>
          </a:p>
          <a:p>
            <a:pPr marL="13707">
              <a:spcBef>
                <a:spcPts val="103"/>
              </a:spcBef>
            </a:pPr>
            <a:r>
              <a:rPr sz="2159" b="1" spc="-16" dirty="0">
                <a:solidFill>
                  <a:srgbClr val="231F20"/>
                </a:solidFill>
                <a:latin typeface="Noto Sans SemCond"/>
                <a:cs typeface="Noto Sans SemCond"/>
              </a:rPr>
              <a:t>Zweizeiligkeit </a:t>
            </a:r>
            <a:r>
              <a:rPr sz="2159" b="1" spc="5" dirty="0">
                <a:solidFill>
                  <a:srgbClr val="231F20"/>
                </a:solidFill>
                <a:latin typeface="Noto Sans SemCond"/>
                <a:cs typeface="Noto Sans SemCond"/>
              </a:rPr>
              <a:t>ist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gut und problemlos</a:t>
            </a:r>
            <a:r>
              <a:rPr sz="2159" b="1" spc="32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möglich.</a:t>
            </a:r>
            <a:endParaRPr sz="2159" dirty="0">
              <a:latin typeface="Noto Sans SemCond"/>
              <a:cs typeface="Noto Sans SemCond"/>
            </a:endParaRPr>
          </a:p>
          <a:p>
            <a:pPr marL="13707" marR="5483">
              <a:lnSpc>
                <a:spcPct val="113599"/>
              </a:lnSpc>
              <a:spcBef>
                <a:spcPts val="1419"/>
              </a:spcBef>
            </a:pP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Hier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steht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eine Event-Beschreibung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als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Fließtext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oder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Aufzählung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von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Rednern 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oder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Vorträgen: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Zwei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flinke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Boxer jagen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die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quirlige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Eva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und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ihren </a:t>
            </a: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Mops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durch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Sylt.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Franz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jagt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im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komplett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verwahrlosten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Taxi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quer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durch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Bayern. Zwölf </a:t>
            </a: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Box-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kämpfer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jagen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Viktor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quer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über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den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großen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Sylter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Deich. </a:t>
            </a:r>
            <a:r>
              <a:rPr sz="1187" spc="-16" dirty="0">
                <a:solidFill>
                  <a:srgbClr val="231F20"/>
                </a:solidFill>
                <a:latin typeface="Noto Serif"/>
                <a:cs typeface="Noto Serif"/>
              </a:rPr>
              <a:t>Vogel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Quax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zwickt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Johnys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Pferd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Bim. Sylvia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wagt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quick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den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Jux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bei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Pforzheim.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Polyfon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zwitschernd 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aßen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Mäxchens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Vögel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Rüben,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Joghurt und</a:t>
            </a:r>
            <a:r>
              <a:rPr sz="1187" spc="-49" dirty="0">
                <a:solidFill>
                  <a:srgbClr val="231F20"/>
                </a:solidFill>
                <a:latin typeface="Noto Serif"/>
                <a:cs typeface="Noto Serif"/>
              </a:rPr>
              <a:t>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Quark.</a:t>
            </a:r>
            <a:endParaRPr sz="1187" dirty="0">
              <a:latin typeface="Noto Serif"/>
              <a:cs typeface="Noto Serif"/>
            </a:endParaRPr>
          </a:p>
          <a:p>
            <a:pPr>
              <a:lnSpc>
                <a:spcPct val="100000"/>
              </a:lnSpc>
            </a:pPr>
            <a:endParaRPr sz="1403" dirty="0">
              <a:latin typeface="Times New Roman"/>
              <a:cs typeface="Times New Roman"/>
            </a:endParaRPr>
          </a:p>
          <a:p>
            <a:pPr marL="13707" marR="1438561">
              <a:lnSpc>
                <a:spcPct val="113599"/>
              </a:lnSpc>
            </a:pPr>
            <a:r>
              <a:rPr sz="1187" spc="-11" dirty="0">
                <a:solidFill>
                  <a:srgbClr val="231F20"/>
                </a:solidFill>
                <a:latin typeface="Noto Sans"/>
                <a:cs typeface="Noto Sans"/>
              </a:rPr>
              <a:t>Wann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und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wo findet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die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Veranstaltung </a:t>
            </a:r>
            <a:r>
              <a:rPr sz="1187" spc="11" dirty="0">
                <a:solidFill>
                  <a:srgbClr val="231F20"/>
                </a:solidFill>
                <a:latin typeface="Noto Sans"/>
                <a:cs typeface="Noto Sans"/>
              </a:rPr>
              <a:t>statt?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Adresse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und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Zeit.  Gerne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auch zweizeilig und</a:t>
            </a:r>
            <a:r>
              <a:rPr sz="1187" spc="22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ausführlich.</a:t>
            </a:r>
            <a:endParaRPr sz="1187" dirty="0">
              <a:latin typeface="Noto Sans"/>
              <a:cs typeface="Noto Sans"/>
            </a:endParaRPr>
          </a:p>
          <a:p>
            <a:pPr>
              <a:spcBef>
                <a:spcPts val="5"/>
              </a:spcBef>
            </a:pPr>
            <a:endParaRPr sz="1565" dirty="0">
              <a:latin typeface="Times New Roman"/>
              <a:cs typeface="Times New Roman"/>
            </a:endParaRPr>
          </a:p>
          <a:p>
            <a:pPr marL="13707">
              <a:spcBef>
                <a:spcPts val="5"/>
              </a:spcBef>
            </a:pPr>
            <a:r>
              <a:rPr sz="1187" b="1" dirty="0">
                <a:solidFill>
                  <a:srgbClr val="231F20"/>
                </a:solidFill>
                <a:latin typeface="Noto Sans"/>
                <a:cs typeface="Noto Sans"/>
              </a:rPr>
              <a:t>Zwischenüberschrift</a:t>
            </a:r>
            <a:endParaRPr sz="1187" dirty="0"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97386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136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Noto Sans</vt:lpstr>
      <vt:lpstr>Noto Sans SemCond</vt:lpstr>
      <vt:lpstr>Noto Serif</vt:lpstr>
      <vt:lpstr>Times New Roman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19</cp:revision>
  <dcterms:created xsi:type="dcterms:W3CDTF">2019-10-02T14:24:05Z</dcterms:created>
  <dcterms:modified xsi:type="dcterms:W3CDTF">2019-12-17T12:33:03Z</dcterms:modified>
</cp:coreProperties>
</file>