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7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112" y="-16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7153909" cy="3096260"/>
          </a:xfrm>
          <a:custGeom>
            <a:avLst/>
            <a:gdLst/>
            <a:ahLst/>
            <a:cxnLst/>
            <a:rect l="l" t="t" r="r" b="b"/>
            <a:pathLst>
              <a:path w="7153909" h="3096260">
                <a:moveTo>
                  <a:pt x="7153884" y="0"/>
                </a:moveTo>
                <a:lnTo>
                  <a:pt x="0" y="0"/>
                </a:lnTo>
                <a:lnTo>
                  <a:pt x="0" y="1011186"/>
                </a:lnTo>
                <a:lnTo>
                  <a:pt x="552005" y="1988997"/>
                </a:lnTo>
                <a:lnTo>
                  <a:pt x="6156007" y="3096006"/>
                </a:lnTo>
                <a:lnTo>
                  <a:pt x="7153884" y="0"/>
                </a:lnTo>
                <a:close/>
              </a:path>
            </a:pathLst>
          </a:custGeom>
          <a:solidFill>
            <a:srgbClr val="BFD7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914575" y="9199237"/>
            <a:ext cx="1232692" cy="11280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BFD73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BFD73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BFD73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BFD73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BFD730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3857299" y="3086103"/>
            <a:ext cx="2361565" cy="7380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FD730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BFD730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</a:t>
            </a:r>
          </a:p>
          <a:p>
            <a:pPr marL="12700">
              <a:spcBef>
                <a:spcPts val="459"/>
              </a:spcBef>
            </a:pPr>
            <a:r>
              <a:rPr lang="de-DE" sz="800" b="1" spc="5" dirty="0" smtClean="0">
                <a:solidFill>
                  <a:srgbClr val="BFD730"/>
                </a:solidFill>
                <a:latin typeface="Noto Sans SemCond"/>
                <a:cs typeface="Noto Sans SemCond"/>
              </a:rPr>
              <a:t>www.uni-erfurt.de</a:t>
            </a:r>
            <a:endParaRPr lang="de-DE" sz="800" b="1" spc="5" dirty="0">
              <a:solidFill>
                <a:srgbClr val="BFD730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815300" y="3086103"/>
            <a:ext cx="2361565" cy="73607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BFD730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00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00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 marR="5080">
              <a:spcBef>
                <a:spcPts val="80"/>
              </a:spcBef>
            </a:pPr>
            <a:endParaRPr lang="de-DE" sz="800" b="1" spc="5" dirty="0">
              <a:solidFill>
                <a:srgbClr val="BFD730"/>
              </a:solidFill>
              <a:latin typeface="Noto Sans SemCond"/>
              <a:cs typeface="Noto Sans SemCond"/>
            </a:endParaRPr>
          </a:p>
          <a:p>
            <a:pPr marL="12700" marR="5080">
              <a:spcBef>
                <a:spcPts val="80"/>
              </a:spcBef>
            </a:pPr>
            <a:r>
              <a:rPr lang="de-DE" sz="800" b="1" spc="5" dirty="0">
                <a:solidFill>
                  <a:srgbClr val="BFD73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FD73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2019-09-30T13:11:53Z</dcterms:created>
  <dcterms:modified xsi:type="dcterms:W3CDTF">2019-10-07T06:09:03Z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