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7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C8DB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BFD7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06079" y="679530"/>
            <a:ext cx="1790319" cy="1680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BFD730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BFD730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BFD730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BFD73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BFD730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BFD730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BFD730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BFD730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BFD730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BFD730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BFD730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2019-10-07T08:54:45Z</dcterms:created>
  <dcterms:modified xsi:type="dcterms:W3CDTF">2019-10-07T06:55:01Z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