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50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89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65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3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92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9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467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45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50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82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6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2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" t="14163" r="23999" b="22384"/>
          <a:stretch/>
        </p:blipFill>
        <p:spPr>
          <a:xfrm>
            <a:off x="0" y="-34724"/>
            <a:ext cx="7604567" cy="4279333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05"/>
          <a:stretch/>
        </p:blipFill>
        <p:spPr>
          <a:xfrm>
            <a:off x="522" y="1"/>
            <a:ext cx="6863266" cy="10692406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  <p:extLst>
      <p:ext uri="{BB962C8B-B14F-4D97-AF65-F5344CB8AC3E}">
        <p14:creationId xmlns:p14="http://schemas.microsoft.com/office/powerpoint/2010/main" val="234361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353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11</cp:revision>
  <dcterms:created xsi:type="dcterms:W3CDTF">2019-10-07T07:48:59Z</dcterms:created>
  <dcterms:modified xsi:type="dcterms:W3CDTF">2019-10-07T08:18:33Z</dcterms:modified>
</cp:coreProperties>
</file>