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6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7560309" cy="3003550"/>
          </a:xfrm>
          <a:custGeom>
            <a:avLst/>
            <a:gdLst/>
            <a:ahLst/>
            <a:cxnLst/>
            <a:rect l="l" t="t" r="r" b="b"/>
            <a:pathLst>
              <a:path w="7560309" h="3003550">
                <a:moveTo>
                  <a:pt x="7559992" y="0"/>
                </a:moveTo>
                <a:lnTo>
                  <a:pt x="0" y="0"/>
                </a:lnTo>
                <a:lnTo>
                  <a:pt x="0" y="3003080"/>
                </a:lnTo>
                <a:lnTo>
                  <a:pt x="7559992" y="2479446"/>
                </a:lnTo>
                <a:lnTo>
                  <a:pt x="755999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6567170" cy="3096260"/>
          </a:xfrm>
          <a:custGeom>
            <a:avLst/>
            <a:gdLst/>
            <a:ahLst/>
            <a:cxnLst/>
            <a:rect l="l" t="t" r="r" b="b"/>
            <a:pathLst>
              <a:path w="6567170" h="3096260">
                <a:moveTo>
                  <a:pt x="6566839" y="0"/>
                </a:moveTo>
                <a:lnTo>
                  <a:pt x="0" y="0"/>
                </a:lnTo>
                <a:lnTo>
                  <a:pt x="0" y="1011186"/>
                </a:lnTo>
                <a:lnTo>
                  <a:pt x="552005" y="1988997"/>
                </a:lnTo>
                <a:lnTo>
                  <a:pt x="6156007" y="3096006"/>
                </a:lnTo>
                <a:lnTo>
                  <a:pt x="6566839" y="0"/>
                </a:lnTo>
                <a:close/>
              </a:path>
            </a:pathLst>
          </a:custGeom>
          <a:solidFill>
            <a:srgbClr val="F266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954035" y="9258456"/>
            <a:ext cx="1145581" cy="100670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299" y="1905003"/>
            <a:ext cx="4243705" cy="690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  <a:t>interessanter Programmtitel,  </a:t>
            </a: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für ein spannendes</a:t>
            </a:r>
            <a:r>
              <a:rPr sz="1900" b="1" spc="-65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Noto Sans SemCond"/>
                <a:cs typeface="Noto Sans SemCond"/>
              </a:rPr>
              <a:t>Programm</a:t>
            </a:r>
            <a:endParaRPr sz="19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800" spc="-5" dirty="0">
                <a:solidFill>
                  <a:srgbClr val="F2665E"/>
                </a:solidFill>
                <a:latin typeface="Noto Sans"/>
                <a:cs typeface="Noto Sans"/>
              </a:rPr>
              <a:t>Wo </a:t>
            </a:r>
            <a:r>
              <a:rPr sz="800" spc="5" dirty="0">
                <a:solidFill>
                  <a:srgbClr val="F2665E"/>
                </a:solidFill>
                <a:latin typeface="Noto Sans"/>
                <a:cs typeface="Noto Sans"/>
              </a:rPr>
              <a:t>findet die </a:t>
            </a:r>
            <a:r>
              <a:rPr sz="800" spc="10" dirty="0">
                <a:solidFill>
                  <a:srgbClr val="F2665E"/>
                </a:solidFill>
                <a:latin typeface="Noto Sans"/>
                <a:cs typeface="Noto Sans"/>
              </a:rPr>
              <a:t>Veranstaltung</a:t>
            </a:r>
            <a:r>
              <a:rPr sz="800" spc="-65" dirty="0">
                <a:solidFill>
                  <a:srgbClr val="F2665E"/>
                </a:solidFill>
                <a:latin typeface="Noto Sans"/>
                <a:cs typeface="Noto Sans"/>
              </a:rPr>
              <a:t> </a:t>
            </a:r>
            <a:r>
              <a:rPr sz="800" spc="15" dirty="0">
                <a:solidFill>
                  <a:srgbClr val="F2665E"/>
                </a:solidFill>
                <a:latin typeface="Noto Sans"/>
                <a:cs typeface="Noto Sans"/>
              </a:rPr>
              <a:t>statt?</a:t>
            </a:r>
            <a:endParaRPr sz="800" dirty="0">
              <a:latin typeface="Noto Sans"/>
              <a:cs typeface="Noto Sans"/>
            </a:endParaRPr>
          </a:p>
        </p:txBody>
      </p:sp>
      <p:sp>
        <p:nvSpPr>
          <p:cNvPr id="17" name="object 3"/>
          <p:cNvSpPr txBox="1"/>
          <p:nvPr/>
        </p:nvSpPr>
        <p:spPr>
          <a:xfrm>
            <a:off x="3857299" y="3086103"/>
            <a:ext cx="2361565" cy="73597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spcBef>
                <a:spcPts val="80"/>
              </a:spcBef>
            </a:pPr>
            <a:r>
              <a:rPr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00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spcBef>
                <a:spcPts val="80"/>
              </a:spcBef>
            </a:pPr>
            <a:r>
              <a:rPr lang="de-DE"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</a:pPr>
            <a:r>
              <a:rPr lang="de-DE"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solidFill>
                  <a:srgbClr val="231F20"/>
                </a:solidFill>
                <a:latin typeface="Noto Serif"/>
                <a:cs typeface="Noto Serif"/>
              </a:rPr>
              <a:t>. 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/>
            <a:endParaRPr lang="de-DE" sz="800" b="1" spc="5" smtClean="0">
              <a:solidFill>
                <a:srgbClr val="F2665E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smtClean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F2665E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/>
            <a:r>
              <a:rPr lang="de-DE"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</a:t>
            </a:r>
            <a:r>
              <a:rPr lang="de-DE" sz="800" spc="5" dirty="0" smtClean="0">
                <a:solidFill>
                  <a:srgbClr val="231F20"/>
                </a:solidFill>
                <a:latin typeface="Noto Sans"/>
                <a:cs typeface="Noto Sans"/>
              </a:rPr>
              <a:t>Redner*in</a:t>
            </a:r>
            <a:endParaRPr lang="de-DE" sz="800" spc="5" dirty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Marginalie: Hier stehen Kontakt-</a:t>
            </a:r>
            <a:r>
              <a:rPr lang="de-DE" sz="900" spc="5" dirty="0" err="1">
                <a:solidFill>
                  <a:srgbClr val="231F20"/>
                </a:solidFill>
                <a:latin typeface="Noto Sans Cond"/>
                <a:cs typeface="Noto Sans Cond"/>
              </a:rPr>
              <a:t>Informa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-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err="1" smtClean="0">
                <a:solidFill>
                  <a:srgbClr val="231F20"/>
                </a:solidFill>
                <a:latin typeface="Noto Sans Cond"/>
                <a:cs typeface="Noto Sans Cond"/>
              </a:rPr>
              <a:t>tionen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, Webseiten, Adressen, Telefon-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smtClean="0">
                <a:solidFill>
                  <a:srgbClr val="231F20"/>
                </a:solidFill>
                <a:latin typeface="Noto Sans Cond"/>
                <a:cs typeface="Noto Sans Cond"/>
              </a:rPr>
              <a:t>nummern 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oder explizite Hinweise.  </a:t>
            </a:r>
          </a:p>
          <a:p>
            <a:pPr marL="12700">
              <a:spcBef>
                <a:spcPts val="459"/>
              </a:spcBef>
            </a:pPr>
            <a:r>
              <a:rPr lang="de-DE" sz="800" b="1" spc="5" dirty="0" smtClean="0">
                <a:solidFill>
                  <a:srgbClr val="F2665E"/>
                </a:solidFill>
                <a:latin typeface="Noto Sans SemCond"/>
                <a:cs typeface="Noto Sans SemCond"/>
              </a:rPr>
              <a:t>www.uni-erfurt.de</a:t>
            </a:r>
            <a:endParaRPr lang="de-DE" sz="800" b="1" spc="5" dirty="0">
              <a:solidFill>
                <a:srgbClr val="F2665E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18" name="object 3"/>
          <p:cNvSpPr txBox="1"/>
          <p:nvPr/>
        </p:nvSpPr>
        <p:spPr>
          <a:xfrm>
            <a:off x="815300" y="3086103"/>
            <a:ext cx="2361565" cy="74496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F2665E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F2665E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</a:pPr>
            <a:r>
              <a:rPr lang="de-DE"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665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2665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Benutzerdefiniert</PresentationFormat>
  <Paragraphs>64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Calibri</vt:lpstr>
      <vt:lpstr>Noto Sans</vt:lpstr>
      <vt:lpstr>Noto Sans Cond</vt:lpstr>
      <vt:lpstr>Noto Sans SemCond</vt:lpstr>
      <vt:lpstr>Noto Serif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3</cp:revision>
  <dcterms:created xsi:type="dcterms:W3CDTF">2019-09-30T11:48:12Z</dcterms:created>
  <dcterms:modified xsi:type="dcterms:W3CDTF">2019-10-07T06:09:26Z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2019-09-30T00:00:00Z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2019-09-30T00:00:00Z</vt:filetime>
  </property>
</Properties>
</file>