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9" t="32648" r="6509" b="31912"/>
          <a:stretch/>
        </p:blipFill>
        <p:spPr>
          <a:xfrm>
            <a:off x="-325" y="1"/>
            <a:ext cx="7560000" cy="461672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62" b="29091"/>
          <a:stretch/>
        </p:blipFill>
        <p:spPr>
          <a:xfrm>
            <a:off x="519" y="1"/>
            <a:ext cx="6631775" cy="7581418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</cp:revision>
  <dcterms:created xsi:type="dcterms:W3CDTF">2019-10-07T07:48:59Z</dcterms:created>
  <dcterms:modified xsi:type="dcterms:W3CDTF">2019-10-07T07:51:01Z</dcterms:modified>
</cp:coreProperties>
</file>