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4"/>
            <a:ext cx="7632000" cy="10795587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 smtClean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sz="1187" dirty="0" smtClean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sz="1187" spc="22" dirty="0" err="1" smtClean="0">
                <a:solidFill>
                  <a:srgbClr val="231F20"/>
                </a:solidFill>
                <a:latin typeface="Noto Serif"/>
                <a:cs typeface="Noto Serif"/>
              </a:rPr>
              <a:t>kann</a:t>
            </a:r>
            <a:r>
              <a:rPr sz="1187" spc="22" dirty="0" smtClean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22" dirty="0" smtClean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 err="1" smtClean="0">
                <a:solidFill>
                  <a:srgbClr val="231F20"/>
                </a:solidFill>
                <a:latin typeface="Noto Serif"/>
                <a:cs typeface="Noto Serif"/>
              </a:rPr>
              <a:t>ohne</a:t>
            </a:r>
            <a:r>
              <a:rPr sz="1187" dirty="0" smtClean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Probleme auch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</a:t>
            </a: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Informationen unter: 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10</cp:revision>
  <dcterms:created xsi:type="dcterms:W3CDTF">2019-10-02T14:24:05Z</dcterms:created>
  <dcterms:modified xsi:type="dcterms:W3CDTF">2019-10-09T08:25:39Z</dcterms:modified>
</cp:coreProperties>
</file>