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56500" cy="10693400"/>
  <p:notesSz cx="7556500" cy="10693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A0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2112" y="-20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3"/>
            <a:ext cx="7560309" cy="3003550"/>
          </a:xfrm>
          <a:custGeom>
            <a:avLst/>
            <a:gdLst/>
            <a:ahLst/>
            <a:cxnLst/>
            <a:rect l="l" t="t" r="r" b="b"/>
            <a:pathLst>
              <a:path w="7560309" h="3003550">
                <a:moveTo>
                  <a:pt x="7559992" y="0"/>
                </a:moveTo>
                <a:lnTo>
                  <a:pt x="0" y="0"/>
                </a:lnTo>
                <a:lnTo>
                  <a:pt x="0" y="3003080"/>
                </a:lnTo>
                <a:lnTo>
                  <a:pt x="7559992" y="2479446"/>
                </a:lnTo>
                <a:lnTo>
                  <a:pt x="7559992" y="0"/>
                </a:lnTo>
                <a:close/>
              </a:path>
            </a:pathLst>
          </a:custGeom>
          <a:solidFill>
            <a:srgbClr val="BBA0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95994" y="3"/>
            <a:ext cx="7058025" cy="3096260"/>
          </a:xfrm>
          <a:custGeom>
            <a:avLst/>
            <a:gdLst/>
            <a:ahLst/>
            <a:cxnLst/>
            <a:rect l="l" t="t" r="r" b="b"/>
            <a:pathLst>
              <a:path w="7058025" h="3096260">
                <a:moveTo>
                  <a:pt x="7057898" y="0"/>
                </a:moveTo>
                <a:lnTo>
                  <a:pt x="594702" y="0"/>
                </a:lnTo>
                <a:lnTo>
                  <a:pt x="0" y="1404010"/>
                </a:lnTo>
                <a:lnTo>
                  <a:pt x="6060008" y="3096006"/>
                </a:lnTo>
                <a:lnTo>
                  <a:pt x="7057898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15299" y="1905003"/>
            <a:ext cx="4243705" cy="690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000"/>
              </a:lnSpc>
            </a:pPr>
            <a:r>
              <a:rPr sz="1900" b="1" spc="-5" dirty="0">
                <a:solidFill>
                  <a:srgbClr val="FFFFFF"/>
                </a:solidFill>
                <a:latin typeface="Noto Sans SemCond"/>
                <a:cs typeface="Noto Sans SemCond"/>
              </a:rPr>
              <a:t>Hier: ein </a:t>
            </a:r>
            <a:r>
              <a:rPr sz="1900" b="1" spc="-10" dirty="0">
                <a:solidFill>
                  <a:srgbClr val="FFFFFF"/>
                </a:solidFill>
                <a:latin typeface="Noto Sans SemCond"/>
                <a:cs typeface="Noto Sans SemCond"/>
              </a:rPr>
              <a:t>interessanter Programmtitel,  </a:t>
            </a:r>
            <a:r>
              <a:rPr sz="1900" b="1" spc="-5" dirty="0">
                <a:solidFill>
                  <a:srgbClr val="FFFFFF"/>
                </a:solidFill>
                <a:latin typeface="Noto Sans SemCond"/>
                <a:cs typeface="Noto Sans SemCond"/>
              </a:rPr>
              <a:t>für ein spannendes</a:t>
            </a:r>
            <a:r>
              <a:rPr sz="1900" b="1" spc="-65" dirty="0">
                <a:solidFill>
                  <a:srgbClr val="FFFFFF"/>
                </a:solidFill>
                <a:latin typeface="Noto Sans SemCond"/>
                <a:cs typeface="Noto Sans SemCond"/>
              </a:rPr>
              <a:t> </a:t>
            </a:r>
            <a:r>
              <a:rPr sz="1900" b="1" spc="-15" dirty="0">
                <a:solidFill>
                  <a:srgbClr val="FFFFFF"/>
                </a:solidFill>
                <a:latin typeface="Noto Sans SemCond"/>
                <a:cs typeface="Noto Sans SemCond"/>
              </a:rPr>
              <a:t>Programm</a:t>
            </a:r>
            <a:endParaRPr sz="190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sz="800" spc="-5" dirty="0">
                <a:solidFill>
                  <a:srgbClr val="231F20"/>
                </a:solidFill>
                <a:latin typeface="Noto Sans"/>
                <a:cs typeface="Noto Sans"/>
              </a:rPr>
              <a:t>Wo </a:t>
            </a:r>
            <a:r>
              <a:rPr sz="800" spc="5" dirty="0">
                <a:solidFill>
                  <a:srgbClr val="231F20"/>
                </a:solidFill>
                <a:latin typeface="Noto Sans"/>
                <a:cs typeface="Noto Sans"/>
              </a:rPr>
              <a:t>findet die </a:t>
            </a:r>
            <a:r>
              <a:rPr sz="800" spc="10" dirty="0">
                <a:solidFill>
                  <a:srgbClr val="231F20"/>
                </a:solidFill>
                <a:latin typeface="Noto Sans"/>
                <a:cs typeface="Noto Sans"/>
              </a:rPr>
              <a:t>Veranstaltung</a:t>
            </a:r>
            <a:r>
              <a:rPr sz="800" spc="-65" dirty="0">
                <a:solidFill>
                  <a:srgbClr val="231F20"/>
                </a:solidFill>
                <a:latin typeface="Noto Sans"/>
                <a:cs typeface="Noto Sans"/>
              </a:rPr>
              <a:t> </a:t>
            </a:r>
            <a:r>
              <a:rPr sz="800" spc="15" dirty="0">
                <a:solidFill>
                  <a:srgbClr val="231F20"/>
                </a:solidFill>
                <a:latin typeface="Noto Sans"/>
                <a:cs typeface="Noto Sans"/>
              </a:rPr>
              <a:t>statt?</a:t>
            </a:r>
            <a:endParaRPr sz="800">
              <a:latin typeface="Noto Sans"/>
              <a:cs typeface="Noto Sans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5958771" y="9126435"/>
            <a:ext cx="1007465" cy="98264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3"/>
          <p:cNvSpPr txBox="1"/>
          <p:nvPr/>
        </p:nvSpPr>
        <p:spPr>
          <a:xfrm>
            <a:off x="3857299" y="3086103"/>
            <a:ext cx="2361565" cy="74455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sz="800" b="1" spc="5" dirty="0">
                <a:solidFill>
                  <a:srgbClr val="BBA038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1200" b="1" dirty="0">
                <a:solidFill>
                  <a:srgbClr val="231F20"/>
                </a:solidFill>
                <a:latin typeface="Noto Sans SemCond"/>
                <a:cs typeface="Noto Sans SemCond"/>
              </a:rPr>
              <a:t>steht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ein Titel, </a:t>
            </a:r>
            <a:r>
              <a:rPr sz="1200" b="1" dirty="0">
                <a:solidFill>
                  <a:srgbClr val="231F20"/>
                </a:solidFill>
                <a:latin typeface="Noto Sans SemCond"/>
                <a:cs typeface="Noto Sans SemCond"/>
              </a:rPr>
              <a:t>der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auch gern  zweizeilig sein</a:t>
            </a:r>
            <a:r>
              <a:rPr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kann</a:t>
            </a:r>
            <a:endParaRPr sz="1200" dirty="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sz="800" spc="15" dirty="0">
                <a:solidFill>
                  <a:srgbClr val="231F20"/>
                </a:solidFill>
                <a:latin typeface="Noto Sans"/>
                <a:cs typeface="Noto Sans"/>
              </a:rPr>
              <a:t>00:00 </a:t>
            </a:r>
            <a:r>
              <a:rPr sz="800" spc="5" dirty="0">
                <a:solidFill>
                  <a:srgbClr val="231F20"/>
                </a:solidFill>
                <a:latin typeface="Noto Sans"/>
                <a:cs typeface="Noto Sans"/>
              </a:rPr>
              <a:t>am </a:t>
            </a:r>
            <a:r>
              <a:rPr sz="800" dirty="0">
                <a:solidFill>
                  <a:srgbClr val="231F20"/>
                </a:solidFill>
                <a:latin typeface="Noto Sans"/>
                <a:cs typeface="Noto Sans"/>
              </a:rPr>
              <a:t>|</a:t>
            </a:r>
            <a:r>
              <a:rPr sz="800" spc="-114" dirty="0">
                <a:solidFill>
                  <a:srgbClr val="231F20"/>
                </a:solidFill>
                <a:latin typeface="Noto Sans"/>
                <a:cs typeface="Noto Sans"/>
              </a:rPr>
              <a:t> </a:t>
            </a:r>
            <a:r>
              <a:rPr sz="800" spc="10" dirty="0" err="1" smtClean="0">
                <a:solidFill>
                  <a:srgbClr val="231F20"/>
                </a:solidFill>
                <a:latin typeface="Noto Sans"/>
                <a:cs typeface="Noto Sans"/>
              </a:rPr>
              <a:t>Redner</a:t>
            </a:r>
            <a:r>
              <a:rPr sz="800" spc="10" dirty="0" smtClean="0">
                <a:solidFill>
                  <a:srgbClr val="231F20"/>
                </a:solidFill>
                <a:latin typeface="Noto Sans"/>
                <a:cs typeface="Noto Sans"/>
              </a:rPr>
              <a:t>*in</a:t>
            </a:r>
            <a:endParaRPr lang="de-DE" sz="800" spc="10" dirty="0" smtClean="0">
              <a:solidFill>
                <a:srgbClr val="231F20"/>
              </a:solidFill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solidFill>
                <a:srgbClr val="0061AF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BBA038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BBA038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solidFill>
                <a:srgbClr val="0061AF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BBA038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>
              <a:lnSpc>
                <a:spcPct val="150000"/>
              </a:lnSpc>
            </a:pPr>
            <a:r>
              <a:rPr lang="de-DE" sz="800" spc="15" dirty="0">
                <a:solidFill>
                  <a:srgbClr val="231F20"/>
                </a:solidFill>
                <a:latin typeface="Noto Serif"/>
                <a:cs typeface="Noto Serif"/>
              </a:rPr>
              <a:t>„Fix, Schwyz!“ quäkt Jürgen blöd vom </a:t>
            </a:r>
            <a:r>
              <a:rPr lang="de-DE" sz="800" spc="15" dirty="0" err="1" smtClean="0">
                <a:solidFill>
                  <a:srgbClr val="231F20"/>
                </a:solidFill>
                <a:latin typeface="Noto Serif"/>
                <a:cs typeface="Noto Serif"/>
              </a:rPr>
              <a:t>Paß</a:t>
            </a:r>
            <a:r>
              <a:rPr lang="de-DE" sz="800" spc="15" dirty="0" smtClean="0">
                <a:solidFill>
                  <a:srgbClr val="231F20"/>
                </a:solidFill>
                <a:latin typeface="Noto Serif"/>
                <a:cs typeface="Noto Serif"/>
              </a:rPr>
              <a:t>. </a:t>
            </a:r>
            <a:r>
              <a:rPr lang="de-DE" sz="800" spc="15" dirty="0">
                <a:solidFill>
                  <a:srgbClr val="231F20"/>
                </a:solidFill>
                <a:latin typeface="Noto Serif"/>
                <a:cs typeface="Noto Serif"/>
              </a:rPr>
              <a:t>Victor jagt  zwölf Boxkämpfer quer über den großen </a:t>
            </a:r>
            <a:r>
              <a:rPr lang="de-DE" sz="800" spc="15" dirty="0" err="1">
                <a:solidFill>
                  <a:srgbClr val="231F20"/>
                </a:solidFill>
                <a:latin typeface="Noto Serif"/>
                <a:cs typeface="Noto Serif"/>
              </a:rPr>
              <a:t>Sylter</a:t>
            </a:r>
            <a:r>
              <a:rPr lang="de-DE" sz="800" spc="15" dirty="0">
                <a:solidFill>
                  <a:srgbClr val="231F20"/>
                </a:solidFill>
                <a:latin typeface="Noto Serif"/>
                <a:cs typeface="Noto Serif"/>
              </a:rPr>
              <a:t> Deich.  Falsches Üben von </a:t>
            </a:r>
            <a:r>
              <a:rPr lang="de-DE" sz="800" spc="15" dirty="0" err="1">
                <a:solidFill>
                  <a:srgbClr val="231F20"/>
                </a:solidFill>
                <a:latin typeface="Noto Serif"/>
                <a:cs typeface="Noto Serif"/>
              </a:rPr>
              <a:t>Xylophonmusik</a:t>
            </a:r>
            <a:r>
              <a:rPr lang="de-DE" sz="800" spc="15" dirty="0">
                <a:solidFill>
                  <a:srgbClr val="231F20"/>
                </a:solidFill>
                <a:latin typeface="Noto Serif"/>
                <a:cs typeface="Noto Serif"/>
              </a:rPr>
              <a:t> quält jeden Zwerg</a:t>
            </a:r>
          </a:p>
          <a:p>
            <a:pPr marL="12700">
              <a:lnSpc>
                <a:spcPct val="100000"/>
              </a:lnSpc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endParaRPr lang="de-DE" sz="800" b="1" spc="5" dirty="0" smtClean="0">
              <a:solidFill>
                <a:srgbClr val="BBA038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 smtClean="0">
                <a:solidFill>
                  <a:srgbClr val="BBA038"/>
                </a:solidFill>
                <a:latin typeface="Noto Sans SemCond"/>
                <a:cs typeface="Noto Sans SemCond"/>
              </a:rPr>
              <a:t>12.12.2022</a:t>
            </a:r>
            <a:endParaRPr lang="de-DE" sz="800" b="1" spc="5" dirty="0">
              <a:solidFill>
                <a:srgbClr val="BBA038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BBA038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</a:t>
            </a:r>
            <a:r>
              <a:rPr lang="de-DE" sz="800" spc="5" dirty="0" smtClean="0">
                <a:solidFill>
                  <a:srgbClr val="231F20"/>
                </a:solidFill>
                <a:latin typeface="Noto Sans"/>
                <a:cs typeface="Noto Sans"/>
              </a:rPr>
              <a:t>Redner*in</a:t>
            </a:r>
            <a:endParaRPr lang="de-DE" sz="800" spc="5" dirty="0">
              <a:solidFill>
                <a:srgbClr val="231F20"/>
              </a:solidFill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>
              <a:spcBef>
                <a:spcPts val="459"/>
              </a:spcBef>
            </a:pPr>
            <a:r>
              <a:rPr lang="de-DE" sz="900" spc="5" dirty="0">
                <a:solidFill>
                  <a:srgbClr val="231F20"/>
                </a:solidFill>
                <a:latin typeface="Noto Sans Cond"/>
                <a:cs typeface="Noto Sans Cond"/>
              </a:rPr>
              <a:t>Marginalie: Hier stehen Kontakt-</a:t>
            </a:r>
            <a:r>
              <a:rPr lang="de-DE" sz="900" spc="5" dirty="0" err="1">
                <a:solidFill>
                  <a:srgbClr val="231F20"/>
                </a:solidFill>
                <a:latin typeface="Noto Sans Cond"/>
                <a:cs typeface="Noto Sans Cond"/>
              </a:rPr>
              <a:t>Informa</a:t>
            </a:r>
            <a:r>
              <a:rPr lang="de-DE" sz="900" spc="5" dirty="0">
                <a:solidFill>
                  <a:srgbClr val="231F20"/>
                </a:solidFill>
                <a:latin typeface="Noto Sans Cond"/>
                <a:cs typeface="Noto Sans Cond"/>
              </a:rPr>
              <a:t>-  </a:t>
            </a:r>
            <a:endParaRPr lang="de-DE" sz="900" spc="5" dirty="0" smtClean="0">
              <a:solidFill>
                <a:srgbClr val="231F20"/>
              </a:solidFill>
              <a:latin typeface="Noto Sans Cond"/>
              <a:cs typeface="Noto Sans Cond"/>
            </a:endParaRPr>
          </a:p>
          <a:p>
            <a:pPr marL="12700">
              <a:spcBef>
                <a:spcPts val="459"/>
              </a:spcBef>
            </a:pPr>
            <a:r>
              <a:rPr lang="de-DE" sz="900" spc="5" dirty="0" err="1" smtClean="0">
                <a:solidFill>
                  <a:srgbClr val="231F20"/>
                </a:solidFill>
                <a:latin typeface="Noto Sans Cond"/>
                <a:cs typeface="Noto Sans Cond"/>
              </a:rPr>
              <a:t>tionen</a:t>
            </a:r>
            <a:r>
              <a:rPr lang="de-DE" sz="900" spc="5" dirty="0">
                <a:solidFill>
                  <a:srgbClr val="231F20"/>
                </a:solidFill>
                <a:latin typeface="Noto Sans Cond"/>
                <a:cs typeface="Noto Sans Cond"/>
              </a:rPr>
              <a:t>, Webseiten, Adressen, Telefon- </a:t>
            </a:r>
            <a:endParaRPr lang="de-DE" sz="900" spc="5" dirty="0" smtClean="0">
              <a:solidFill>
                <a:srgbClr val="231F20"/>
              </a:solidFill>
              <a:latin typeface="Noto Sans Cond"/>
              <a:cs typeface="Noto Sans Cond"/>
            </a:endParaRPr>
          </a:p>
          <a:p>
            <a:pPr marL="12700">
              <a:spcBef>
                <a:spcPts val="459"/>
              </a:spcBef>
            </a:pPr>
            <a:r>
              <a:rPr lang="de-DE" sz="900" spc="5" dirty="0" smtClean="0">
                <a:solidFill>
                  <a:srgbClr val="231F20"/>
                </a:solidFill>
                <a:latin typeface="Noto Sans Cond"/>
                <a:cs typeface="Noto Sans Cond"/>
              </a:rPr>
              <a:t>nummern </a:t>
            </a:r>
            <a:r>
              <a:rPr lang="de-DE" sz="900" spc="5" dirty="0">
                <a:solidFill>
                  <a:srgbClr val="231F20"/>
                </a:solidFill>
                <a:latin typeface="Noto Sans Cond"/>
                <a:cs typeface="Noto Sans Cond"/>
              </a:rPr>
              <a:t>oder explizite Hinweise.  </a:t>
            </a:r>
            <a:endParaRPr lang="de-DE" sz="900" spc="5" dirty="0" smtClean="0">
              <a:solidFill>
                <a:srgbClr val="231F20"/>
              </a:solidFill>
              <a:latin typeface="Noto Sans Cond"/>
              <a:cs typeface="Noto Sans Cond"/>
            </a:endParaRPr>
          </a:p>
          <a:p>
            <a:pPr marL="12700">
              <a:spcBef>
                <a:spcPts val="459"/>
              </a:spcBef>
            </a:pPr>
            <a:r>
              <a:rPr lang="de-DE" sz="800" b="1" spc="15" dirty="0" smtClean="0">
                <a:solidFill>
                  <a:srgbClr val="BBA038"/>
                </a:solidFill>
                <a:latin typeface="Noto Sans Cond"/>
                <a:cs typeface="Noto Sans Cond"/>
              </a:rPr>
              <a:t>www.uni-erfurt.de</a:t>
            </a:r>
            <a:endParaRPr lang="de-DE" sz="800" dirty="0" smtClean="0">
              <a:solidFill>
                <a:srgbClr val="BBA038"/>
              </a:solidFill>
              <a:latin typeface="Noto Sans Cond"/>
              <a:cs typeface="Noto Sans Cond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sz="800" dirty="0">
              <a:latin typeface="Noto Sans"/>
              <a:cs typeface="Noto Sans"/>
            </a:endParaRPr>
          </a:p>
        </p:txBody>
      </p:sp>
      <p:sp>
        <p:nvSpPr>
          <p:cNvPr id="19" name="object 3"/>
          <p:cNvSpPr txBox="1"/>
          <p:nvPr/>
        </p:nvSpPr>
        <p:spPr>
          <a:xfrm>
            <a:off x="815300" y="3086103"/>
            <a:ext cx="2361565" cy="74496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b="1" spc="5" dirty="0">
                <a:solidFill>
                  <a:srgbClr val="BBA038"/>
                </a:solidFill>
                <a:latin typeface="Noto Sans SemCond"/>
                <a:cs typeface="Noto Sans SemCond"/>
              </a:rPr>
              <a:t>12.12.2022</a:t>
            </a:r>
            <a:endParaRPr sz="800" dirty="0">
              <a:solidFill>
                <a:srgbClr val="BBA038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1200" b="1" dirty="0">
                <a:solidFill>
                  <a:srgbClr val="231F20"/>
                </a:solidFill>
                <a:latin typeface="Noto Sans SemCond"/>
                <a:cs typeface="Noto Sans SemCond"/>
              </a:rPr>
              <a:t>steht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ein Titel, </a:t>
            </a:r>
            <a:r>
              <a:rPr sz="1200" b="1" dirty="0">
                <a:solidFill>
                  <a:srgbClr val="231F20"/>
                </a:solidFill>
                <a:latin typeface="Noto Sans SemCond"/>
                <a:cs typeface="Noto Sans SemCond"/>
              </a:rPr>
              <a:t>der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auch gern  zweizeilig sein</a:t>
            </a:r>
            <a:r>
              <a:rPr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kann</a:t>
            </a:r>
            <a:endParaRPr sz="1200" dirty="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sz="800" spc="15" dirty="0">
                <a:solidFill>
                  <a:srgbClr val="231F20"/>
                </a:solidFill>
                <a:latin typeface="Noto Sans"/>
                <a:cs typeface="Noto Sans"/>
              </a:rPr>
              <a:t>00:00 </a:t>
            </a:r>
            <a:r>
              <a:rPr sz="800" spc="5" dirty="0">
                <a:solidFill>
                  <a:srgbClr val="231F20"/>
                </a:solidFill>
                <a:latin typeface="Noto Sans"/>
                <a:cs typeface="Noto Sans"/>
              </a:rPr>
              <a:t>am </a:t>
            </a:r>
            <a:r>
              <a:rPr sz="800" dirty="0">
                <a:solidFill>
                  <a:srgbClr val="231F20"/>
                </a:solidFill>
                <a:latin typeface="Noto Sans"/>
                <a:cs typeface="Noto Sans"/>
              </a:rPr>
              <a:t>|</a:t>
            </a:r>
            <a:r>
              <a:rPr sz="800" spc="-114" dirty="0">
                <a:solidFill>
                  <a:srgbClr val="231F20"/>
                </a:solidFill>
                <a:latin typeface="Noto Sans"/>
                <a:cs typeface="Noto Sans"/>
              </a:rPr>
              <a:t> </a:t>
            </a:r>
            <a:r>
              <a:rPr sz="800" spc="10" dirty="0" err="1" smtClean="0">
                <a:solidFill>
                  <a:srgbClr val="231F20"/>
                </a:solidFill>
                <a:latin typeface="Noto Sans"/>
                <a:cs typeface="Noto Sans"/>
              </a:rPr>
              <a:t>Redner</a:t>
            </a:r>
            <a:r>
              <a:rPr sz="800" spc="10" dirty="0" smtClean="0">
                <a:solidFill>
                  <a:srgbClr val="231F20"/>
                </a:solidFill>
                <a:latin typeface="Noto Sans"/>
                <a:cs typeface="Noto Sans"/>
              </a:rPr>
              <a:t>*in</a:t>
            </a:r>
            <a:endParaRPr lang="de-DE" sz="800" spc="10" dirty="0" smtClean="0">
              <a:solidFill>
                <a:srgbClr val="231F20"/>
              </a:solidFill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solidFill>
                <a:srgbClr val="0061AF"/>
              </a:solidFill>
              <a:latin typeface="Noto Sans SemCond"/>
              <a:cs typeface="Noto Sans SemCond"/>
            </a:endParaRPr>
          </a:p>
          <a:p>
            <a:pPr marL="12700"/>
            <a:r>
              <a:rPr lang="de-DE" sz="800" b="1" spc="5" dirty="0">
                <a:solidFill>
                  <a:srgbClr val="BBA038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BBA038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solidFill>
                <a:srgbClr val="0061AF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BBA038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BBA038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BBA038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BBA038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BBA038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sz="800" dirty="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BBA038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287</Words>
  <Application>Microsoft Office PowerPoint</Application>
  <PresentationFormat>Benutzerdefiniert</PresentationFormat>
  <Paragraphs>64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Calibri</vt:lpstr>
      <vt:lpstr>Noto Sans</vt:lpstr>
      <vt:lpstr>Noto Sans Cond</vt:lpstr>
      <vt:lpstr>Noto Sans SemCond</vt:lpstr>
      <vt:lpstr>Noto Serif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Lisa Wollenschläger</cp:lastModifiedBy>
  <cp:revision>1</cp:revision>
  <dcterms:created xsi:type="dcterms:W3CDTF">2019-09-30T13:19:51Z</dcterms:created>
  <dcterms:modified xsi:type="dcterms:W3CDTF">2019-10-07T06:35:44Z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2019-09-30T00:00:00Z</vt:filetime>
  </property>
  <property fmtid="{D5CDD505-2E9C-101B-9397-08002B2CF9AE}" pid="3" name="Creator">
    <vt:lpwstr>Adobe InDesign CC 13.1 (Windows)</vt:lpwstr>
  </property>
  <property fmtid="{D5CDD505-2E9C-101B-9397-08002B2CF9AE}" pid="4" name="LastSaved">
    <vt:filetime>2019-09-30T00:00:00Z</vt:filetime>
  </property>
</Properties>
</file>