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11.10.2019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0" t="233" r="34992" b="-233"/>
          <a:stretch/>
        </p:blipFill>
        <p:spPr>
          <a:xfrm>
            <a:off x="0" y="-34724"/>
            <a:ext cx="7560000" cy="992668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5"/>
          <a:stretch/>
        </p:blipFill>
        <p:spPr>
          <a:xfrm>
            <a:off x="2003" y="2129742"/>
            <a:ext cx="7632000" cy="8569006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Um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was </a:t>
            </a:r>
            <a:r>
              <a:rPr sz="1187" spc="27" dirty="0">
                <a:solidFill>
                  <a:srgbClr val="231F20"/>
                </a:solidFill>
                <a:latin typeface="Noto Serif"/>
                <a:cs typeface="Noto Serif"/>
              </a:rPr>
              <a:t>für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ein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Projekt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handelt es sich? Das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wird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einem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kurzen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Satz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erklärt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kann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sz="1187" b="1" dirty="0">
                <a:solidFill>
                  <a:srgbClr val="231F20"/>
                </a:solidFill>
                <a:latin typeface="Noto Sans"/>
                <a:cs typeface="Noto Sans"/>
              </a:rPr>
              <a:t>Zwischenüberschrift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136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14</cp:revision>
  <dcterms:created xsi:type="dcterms:W3CDTF">2019-10-02T14:24:05Z</dcterms:created>
  <dcterms:modified xsi:type="dcterms:W3CDTF">2019-10-11T11:56:19Z</dcterms:modified>
</cp:coreProperties>
</file>