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2" d="100"/>
          <a:sy n="72" d="100"/>
        </p:scale>
        <p:origin x="286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509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989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565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4036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1924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95794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4670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34526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250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682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0CC72-395F-41DE-83BA-90B666C61DFE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4654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0CC72-395F-41DE-83BA-90B666C61DFE}" type="datetimeFigureOut">
              <a:rPr lang="de-DE" smtClean="0"/>
              <a:t>14.01.2021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733949-7BD1-4C9F-9624-6D68B927F29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8273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2" t="16360" r="6428" b="10694"/>
          <a:stretch/>
        </p:blipFill>
        <p:spPr>
          <a:xfrm>
            <a:off x="-212035" y="-251791"/>
            <a:ext cx="7818783" cy="4094921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" y="1079"/>
            <a:ext cx="7559055" cy="10690250"/>
          </a:xfrm>
          <a:prstGeom prst="rect">
            <a:avLst/>
          </a:prstGeom>
        </p:spPr>
      </p:pic>
      <p:sp>
        <p:nvSpPr>
          <p:cNvPr id="6" name="object 2"/>
          <p:cNvSpPr txBox="1"/>
          <p:nvPr/>
        </p:nvSpPr>
        <p:spPr>
          <a:xfrm>
            <a:off x="793048" y="2880141"/>
            <a:ext cx="4356735" cy="146912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9050">
              <a:lnSpc>
                <a:spcPct val="100000"/>
              </a:lnSpc>
            </a:pPr>
            <a:r>
              <a:rPr sz="1300" b="1" spc="55" dirty="0">
                <a:latin typeface="Noto Sans SemCond"/>
                <a:cs typeface="Noto Sans SemCond"/>
              </a:rPr>
              <a:t>WORKSHOP</a:t>
            </a:r>
            <a:endParaRPr sz="13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hier </a:t>
            </a:r>
            <a:r>
              <a:rPr sz="2000" b="1" dirty="0">
                <a:solidFill>
                  <a:srgbClr val="231F20"/>
                </a:solidFill>
                <a:latin typeface="Noto Sans SemCond"/>
                <a:cs typeface="Noto Sans SemCond"/>
              </a:rPr>
              <a:t>etwas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 kürzer</a:t>
            </a:r>
            <a:endParaRPr sz="2000" dirty="0">
              <a:latin typeface="Noto Sans SemCond"/>
              <a:cs typeface="Noto Sans SemCond"/>
            </a:endParaRPr>
          </a:p>
          <a:p>
            <a:pPr marL="15875" marR="1723389">
              <a:lnSpc>
                <a:spcPct val="111100"/>
              </a:lnSpc>
              <a:spcBef>
                <a:spcPts val="900"/>
              </a:spcBef>
            </a:pP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weitere </a:t>
            </a:r>
            <a:r>
              <a:rPr sz="1500" spc="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Infos.  </a:t>
            </a:r>
            <a:r>
              <a:rPr sz="150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Hier</a:t>
            </a:r>
            <a:r>
              <a:rPr sz="1500" spc="-45" dirty="0">
                <a:solidFill>
                  <a:srgbClr val="231F20"/>
                </a:solidFill>
                <a:latin typeface="Noto Serif SemCond Med"/>
                <a:cs typeface="Noto Serif SemCond Med"/>
              </a:rPr>
              <a:t> </a:t>
            </a:r>
            <a:r>
              <a:rPr sz="1500" spc="10" dirty="0">
                <a:solidFill>
                  <a:srgbClr val="231F20"/>
                </a:solidFill>
                <a:latin typeface="Noto Serif SemCond Med"/>
                <a:cs typeface="Noto Serif SemCond Med"/>
              </a:rPr>
              <a:t>zweizeilig.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  <p:extLst>
      <p:ext uri="{BB962C8B-B14F-4D97-AF65-F5344CB8AC3E}">
        <p14:creationId xmlns:p14="http://schemas.microsoft.com/office/powerpoint/2010/main" val="234361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353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10" baseType="lpstr">
      <vt:lpstr>Arial</vt:lpstr>
      <vt:lpstr>Calibri</vt:lpstr>
      <vt:lpstr>Calibri Light</vt:lpstr>
      <vt:lpstr>Noto Sans</vt:lpstr>
      <vt:lpstr>Noto Sans Cond</vt:lpstr>
      <vt:lpstr>Noto Sans SemCond</vt:lpstr>
      <vt:lpstr>Noto Serif</vt:lpstr>
      <vt:lpstr>Noto Serif SemCond Med</vt:lpstr>
      <vt:lpstr>Office</vt:lpstr>
      <vt:lpstr>PowerPoint-Präsentation</vt:lpstr>
    </vt:vector>
  </TitlesOfParts>
  <Company>Universität Erfurt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Lisa Wollenschläger</dc:creator>
  <cp:lastModifiedBy>Lisa Wollenschläger</cp:lastModifiedBy>
  <cp:revision>10</cp:revision>
  <dcterms:created xsi:type="dcterms:W3CDTF">2019-10-07T07:48:59Z</dcterms:created>
  <dcterms:modified xsi:type="dcterms:W3CDTF">2021-01-14T10:27:46Z</dcterms:modified>
</cp:coreProperties>
</file>