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C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65C2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3FBA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06079" y="679523"/>
            <a:ext cx="1785645" cy="14467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65C29B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65C29B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65C29B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solidFill>
                <a:srgbClr val="65C29B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65C29B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65C29B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65C29B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65C29B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65C29B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65C29B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65C29B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65C29B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2019-10-07T15:55:02Z</dcterms:created>
  <dcterms:modified xsi:type="dcterms:W3CDTF">2019-10-07T13:55:41Z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