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" t="14761" r="27496" b="28460"/>
          <a:stretch/>
        </p:blipFill>
        <p:spPr>
          <a:xfrm>
            <a:off x="520" y="-5"/>
            <a:ext cx="7560000" cy="416452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05"/>
          <a:stretch/>
        </p:blipFill>
        <p:spPr>
          <a:xfrm>
            <a:off x="520" y="1"/>
            <a:ext cx="6863268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2019-10-07T07:48:59Z</dcterms:created>
  <dcterms:modified xsi:type="dcterms:W3CDTF">2019-10-07T08:00:04Z</dcterms:modified>
</cp:coreProperties>
</file>