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rgbClr val="CEDF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6585584" cy="4440555"/>
          </a:xfrm>
          <a:custGeom>
            <a:avLst/>
            <a:gdLst/>
            <a:ahLst/>
            <a:cxnLst/>
            <a:rect l="l" t="t" r="r" b="b"/>
            <a:pathLst>
              <a:path w="6585584" h="4440555">
                <a:moveTo>
                  <a:pt x="5759589" y="0"/>
                </a:moveTo>
                <a:lnTo>
                  <a:pt x="0" y="0"/>
                </a:lnTo>
                <a:lnTo>
                  <a:pt x="0" y="3681818"/>
                </a:lnTo>
                <a:lnTo>
                  <a:pt x="241973" y="4439983"/>
                </a:lnTo>
                <a:lnTo>
                  <a:pt x="6585521" y="3587699"/>
                </a:lnTo>
                <a:lnTo>
                  <a:pt x="5759589" y="0"/>
                </a:lnTo>
                <a:close/>
              </a:path>
            </a:pathLst>
          </a:custGeom>
          <a:solidFill>
            <a:srgbClr val="3FBA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34879" y="581495"/>
            <a:ext cx="1785645" cy="144674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-erfurt.de/" TargetMode="External"/><Relationship Id="rId2" Type="http://schemas.openxmlformats.org/officeDocument/2006/relationships/hyperlink" Target="mailto:Email@uni-erfurt.d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  <a:hlinkClick r:id="rId2"/>
              </a:rPr>
              <a:t>Email@uni-erfurt.de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  <a:hlinkClick r:id="rId3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  <p:sp>
        <p:nvSpPr>
          <p:cNvPr id="13" name="object 11"/>
          <p:cNvSpPr txBox="1"/>
          <p:nvPr/>
        </p:nvSpPr>
        <p:spPr>
          <a:xfrm>
            <a:off x="3857299" y="10147303"/>
            <a:ext cx="2028825" cy="128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5" dirty="0">
                <a:solidFill>
                  <a:srgbClr val="231F20"/>
                </a:solidFill>
                <a:latin typeface="Noto Sans Cond"/>
                <a:cs typeface="Noto Sans Cond"/>
              </a:rPr>
              <a:t>Super schmale Marginalie für ganz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kleine</a:t>
            </a:r>
            <a:r>
              <a:rPr sz="700" spc="-10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Informationen</a:t>
            </a:r>
            <a:endParaRPr sz="700" dirty="0">
              <a:latin typeface="Noto Sans Cond"/>
              <a:cs typeface="Noto Sans C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360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2019-10-02T15:27:00Z</dcterms:created>
  <dcterms:modified xsi:type="dcterms:W3CDTF">2019-10-02T13:30:29Z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2019-10-02T00:00:00Z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2019-10-02T00:00:00Z</vt:filetime>
  </property>
</Properties>
</file>