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FAC"/>
    <a:srgbClr val="3FB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95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9DCF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5994" y="3"/>
            <a:ext cx="7058025" cy="3096260"/>
          </a:xfrm>
          <a:custGeom>
            <a:avLst/>
            <a:gdLst/>
            <a:ahLst/>
            <a:cxnLst/>
            <a:rect l="l" t="t" r="r" b="b"/>
            <a:pathLst>
              <a:path w="7058025" h="3096260">
                <a:moveTo>
                  <a:pt x="7057898" y="0"/>
                </a:moveTo>
                <a:lnTo>
                  <a:pt x="594702" y="0"/>
                </a:lnTo>
                <a:lnTo>
                  <a:pt x="0" y="1404010"/>
                </a:lnTo>
                <a:lnTo>
                  <a:pt x="6060008" y="3096006"/>
                </a:lnTo>
                <a:lnTo>
                  <a:pt x="705789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br>
              <a:rPr lang="de-DE"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</a:b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231F2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statt?</a:t>
            </a:r>
            <a:endParaRPr sz="800" dirty="0"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3857299" y="3086103"/>
            <a:ext cx="2361565" cy="67205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. 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Kontakt-Informa-  </a:t>
            </a:r>
          </a:p>
          <a:p>
            <a:pPr marL="12700">
              <a:spcBef>
                <a:spcPts val="459"/>
              </a:spcBef>
            </a:pP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nummern oder explizite Hinweise.  </a:t>
            </a:r>
          </a:p>
          <a:p>
            <a:pPr marL="12700">
              <a:spcBef>
                <a:spcPts val="459"/>
              </a:spcBef>
            </a:pPr>
            <a:r>
              <a:rPr lang="de-DE" sz="800" b="1" spc="15" dirty="0">
                <a:latin typeface="Noto Sans Cond"/>
                <a:cs typeface="Noto Sans Cond"/>
              </a:rPr>
              <a:t>www.uni-erfurt.de</a:t>
            </a:r>
            <a:endParaRPr lang="de-DE" sz="800" dirty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9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latin typeface="Noto Sans SemCond"/>
                <a:cs typeface="Noto Sans SemCond"/>
              </a:rPr>
              <a:t>12.12.2022</a:t>
            </a:r>
            <a:endParaRPr sz="800" dirty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</a:rPr>
              <a:t>Hier steht ein </a:t>
            </a: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DB3EA23-E273-E7AC-8FE9-20FC9395B0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450" y="9321344"/>
            <a:ext cx="1337390" cy="13373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BA8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</Words>
  <Application>Microsoft Office PowerPoint</Application>
  <PresentationFormat>Benutzerdefiniert</PresentationFormat>
  <Paragraphs>60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2019-09-30T12:00:45Z</dcterms:created>
  <dcterms:modified xsi:type="dcterms:W3CDTF">2025-03-17T07:55:33Z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