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FAC"/>
    <a:srgbClr val="A6C7AF"/>
    <a:srgbClr val="65C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2862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9DCF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9DCF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8B6A9F1-1DA8-CF4B-43B7-D9B274269AB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794" y="0"/>
            <a:ext cx="2622086" cy="26220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latin typeface="Noto Sans SemCond"/>
                <a:cs typeface="Noto Sans SemCond"/>
              </a:rPr>
              <a:t> </a:t>
            </a:r>
            <a:r>
              <a:rPr sz="1300" b="1" spc="55" dirty="0">
                <a:latin typeface="Noto Sans SemCond"/>
                <a:cs typeface="Noto Sans SemCond"/>
              </a:rPr>
              <a:t>TEXT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latin typeface="Noto Serif SemCond Med"/>
                <a:cs typeface="Noto Serif SemCond Med"/>
              </a:rPr>
              <a:t> </a:t>
            </a:r>
            <a:r>
              <a:rPr sz="1500" spc="5" dirty="0">
                <a:latin typeface="Noto Serif SemCond Med"/>
                <a:cs typeface="Noto Serif SemCond Med"/>
              </a:rPr>
              <a:t>Infos.</a:t>
            </a:r>
            <a:endParaRPr sz="1500" dirty="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latin typeface="Noto Serif SemCond Med"/>
                <a:cs typeface="Noto Serif SemCond Med"/>
              </a:rPr>
              <a:t> </a:t>
            </a:r>
            <a:r>
              <a:rPr sz="1500" spc="15" dirty="0">
                <a:latin typeface="Noto Serif SemCond Med"/>
                <a:cs typeface="Noto Serif SemCond Med"/>
              </a:rPr>
              <a:t>dreizeilig.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>
                <a:latin typeface="Noto Sans"/>
                <a:cs typeface="Noto Sans"/>
              </a:rPr>
              <a:t>Zwischenüberschrift</a:t>
            </a:r>
            <a:endParaRPr lang="de-DE" sz="1000" dirty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>
                <a:latin typeface="Noto Serif"/>
                <a:cs typeface="Noto Serif"/>
              </a:rPr>
              <a:t>„Fix,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 </a:t>
            </a:r>
            <a:r>
              <a:rPr lang="de-DE" sz="1000" spc="5" dirty="0">
                <a:latin typeface="Noto Serif"/>
                <a:cs typeface="Noto Serif"/>
              </a:rPr>
              <a:t>Victor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</a:t>
            </a:r>
            <a:r>
              <a:rPr lang="de-DE" sz="1000" spc="-100" dirty="0">
                <a:latin typeface="Noto Serif"/>
                <a:cs typeface="Noto Serif"/>
              </a:rPr>
              <a:t> </a:t>
            </a:r>
            <a:r>
              <a:rPr lang="de-DE" sz="1000" dirty="0" err="1">
                <a:latin typeface="Noto Serif"/>
                <a:cs typeface="Noto Serif"/>
              </a:rPr>
              <a:t>Xylo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phonmusik</a:t>
            </a:r>
            <a:r>
              <a:rPr lang="de-DE" sz="1000" spc="1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4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>
                <a:latin typeface="Noto Serif"/>
                <a:cs typeface="Noto Serif"/>
              </a:rPr>
              <a:t>Adresse </a:t>
            </a:r>
            <a:r>
              <a:rPr lang="de-DE" sz="1000" dirty="0">
                <a:latin typeface="Noto Serif"/>
                <a:cs typeface="Noto Serif"/>
              </a:rPr>
              <a:t>der </a:t>
            </a:r>
            <a:r>
              <a:rPr lang="de-DE" sz="1000" spc="10" dirty="0">
                <a:latin typeface="Noto Serif"/>
                <a:cs typeface="Noto Serif"/>
              </a:rPr>
              <a:t>Veranstaltung  Straße und </a:t>
            </a:r>
            <a:r>
              <a:rPr lang="de-DE" sz="1000" spc="15" dirty="0">
                <a:latin typeface="Noto Serif"/>
                <a:cs typeface="Noto Serif"/>
              </a:rPr>
              <a:t>Postleitzahl </a:t>
            </a:r>
            <a:r>
              <a:rPr lang="de-DE" sz="1000" spc="10" dirty="0">
                <a:latin typeface="Noto Serif"/>
                <a:cs typeface="Noto Serif"/>
              </a:rPr>
              <a:t>und</a:t>
            </a:r>
            <a:r>
              <a:rPr lang="de-DE" sz="1000" spc="-100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>
                <a:latin typeface="Noto Serif"/>
                <a:cs typeface="Noto Serif"/>
              </a:rPr>
              <a:t>Fax: </a:t>
            </a:r>
            <a:r>
              <a:rPr lang="de-DE" sz="1000" spc="10" dirty="0">
                <a:latin typeface="Noto Serif"/>
                <a:cs typeface="Noto Serif"/>
              </a:rPr>
              <a:t>0049/ </a:t>
            </a:r>
            <a:r>
              <a:rPr lang="de-DE" sz="1000" dirty="0">
                <a:latin typeface="Noto Serif"/>
                <a:cs typeface="Noto Serif"/>
              </a:rPr>
              <a:t>361/ </a:t>
            </a:r>
            <a:r>
              <a:rPr lang="de-DE" sz="1000" spc="5" dirty="0">
                <a:latin typeface="Noto Serif"/>
                <a:cs typeface="Noto Serif"/>
              </a:rPr>
              <a:t>1234</a:t>
            </a:r>
            <a:r>
              <a:rPr lang="de-DE" sz="1000" spc="-95" dirty="0">
                <a:latin typeface="Noto Serif"/>
                <a:cs typeface="Noto Serif"/>
              </a:rPr>
              <a:t> </a:t>
            </a:r>
            <a:r>
              <a:rPr lang="de-DE" sz="1000" spc="-5" dirty="0">
                <a:latin typeface="Noto Serif"/>
                <a:cs typeface="Noto Serif"/>
              </a:rPr>
              <a:t>5678</a:t>
            </a: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>
                <a:latin typeface="Noto Serif"/>
                <a:cs typeface="Noto Serif"/>
              </a:rPr>
              <a:t>Wir </a:t>
            </a:r>
            <a:r>
              <a:rPr lang="de-DE" sz="1000" spc="5" dirty="0">
                <a:latin typeface="Noto Serif"/>
                <a:cs typeface="Noto Serif"/>
              </a:rPr>
              <a:t>freuen </a:t>
            </a:r>
            <a:r>
              <a:rPr lang="de-DE" sz="1000" spc="15" dirty="0">
                <a:latin typeface="Noto Serif"/>
                <a:cs typeface="Noto Serif"/>
              </a:rPr>
              <a:t>uns </a:t>
            </a:r>
            <a:r>
              <a:rPr lang="de-DE" sz="1000" spc="5" dirty="0">
                <a:latin typeface="Noto Serif"/>
                <a:cs typeface="Noto Serif"/>
              </a:rPr>
              <a:t>auf </a:t>
            </a:r>
            <a:r>
              <a:rPr lang="de-DE" sz="1000" spc="15" dirty="0">
                <a:latin typeface="Noto Serif"/>
                <a:cs typeface="Noto Serif"/>
              </a:rPr>
              <a:t>Ihren</a:t>
            </a:r>
            <a:r>
              <a:rPr lang="de-DE" sz="1000" spc="-70" dirty="0">
                <a:latin typeface="Noto Serif"/>
                <a:cs typeface="Noto Serif"/>
              </a:rPr>
              <a:t> </a:t>
            </a:r>
            <a:r>
              <a:rPr lang="de-DE" sz="1000" spc="5" dirty="0">
                <a:latin typeface="Noto Serif"/>
                <a:cs typeface="Noto Serif"/>
              </a:rPr>
              <a:t>Beitrag!</a:t>
            </a: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>
                <a:latin typeface="Noto Sans Cond"/>
                <a:cs typeface="Noto Sans Cond"/>
              </a:rPr>
              <a:t>Marginalie: Hier </a:t>
            </a:r>
            <a:r>
              <a:rPr lang="de-DE" sz="1000" spc="5" dirty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>
                <a:latin typeface="Noto Sans Cond"/>
                <a:cs typeface="Noto Sans Cond"/>
              </a:rPr>
              <a:t>Telefonnummern </a:t>
            </a:r>
            <a:r>
              <a:rPr lang="de-DE" sz="1000" spc="5" dirty="0">
                <a:latin typeface="Noto Sans Cond"/>
                <a:cs typeface="Noto Sans Cond"/>
              </a:rPr>
              <a:t>oder explizite </a:t>
            </a:r>
            <a:r>
              <a:rPr lang="de-DE" sz="1000" dirty="0">
                <a:latin typeface="Noto Sans Cond"/>
                <a:cs typeface="Noto Sans Cond"/>
              </a:rPr>
              <a:t>Hinweise, die </a:t>
            </a:r>
            <a:r>
              <a:rPr lang="de-DE" sz="1000" spc="5" dirty="0">
                <a:latin typeface="Noto Sans Cond"/>
                <a:cs typeface="Noto Sans Cond"/>
              </a:rPr>
              <a:t>nicht  </a:t>
            </a:r>
            <a:r>
              <a:rPr lang="de-DE" sz="1000" dirty="0">
                <a:latin typeface="Noto Sans Cond"/>
                <a:cs typeface="Noto Sans Cond"/>
              </a:rPr>
              <a:t>im </a:t>
            </a:r>
            <a:r>
              <a:rPr lang="de-DE" sz="1000" spc="5" dirty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>
                <a:latin typeface="Noto Sans Cond"/>
                <a:cs typeface="Noto Sans Cond"/>
              </a:rPr>
              <a:t> </a:t>
            </a:r>
            <a:r>
              <a:rPr lang="de-DE" sz="1000" spc="5" dirty="0">
                <a:latin typeface="Noto Sans Cond"/>
                <a:cs typeface="Noto Sans Cond"/>
              </a:rPr>
              <a:t>sollten.</a:t>
            </a:r>
            <a:endParaRPr lang="de-DE" sz="1000" dirty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374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5</cp:revision>
  <dcterms:created xsi:type="dcterms:W3CDTF">2019-10-07T15:55:02Z</dcterms:created>
  <dcterms:modified xsi:type="dcterms:W3CDTF">2025-03-17T12:28:01Z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