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2" d="100"/>
          <a:sy n="82" d="100"/>
        </p:scale>
        <p:origin x="27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41" t="31413" r="2539" b="8615"/>
          <a:stretch/>
        </p:blipFill>
        <p:spPr>
          <a:xfrm flipH="1">
            <a:off x="-2" y="-1"/>
            <a:ext cx="7559675" cy="4865077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C55875F1-1F14-0B43-B281-B96BB7FC013C}"/>
              </a:ext>
            </a:extLst>
          </p:cNvPr>
          <p:cNvSpPr/>
          <p:nvPr/>
        </p:nvSpPr>
        <p:spPr>
          <a:xfrm>
            <a:off x="0" y="1781908"/>
            <a:ext cx="6462927" cy="5638800"/>
          </a:xfrm>
          <a:custGeom>
            <a:avLst/>
            <a:gdLst>
              <a:gd name="connsiteX0" fmla="*/ 0 w 6873235"/>
              <a:gd name="connsiteY0" fmla="*/ 0 h 4923693"/>
              <a:gd name="connsiteX1" fmla="*/ 6873235 w 6873235"/>
              <a:gd name="connsiteY1" fmla="*/ 0 h 4923693"/>
              <a:gd name="connsiteX2" fmla="*/ 6873235 w 6873235"/>
              <a:gd name="connsiteY2" fmla="*/ 4923693 h 4923693"/>
              <a:gd name="connsiteX3" fmla="*/ 0 w 6873235"/>
              <a:gd name="connsiteY3" fmla="*/ 4923693 h 4923693"/>
              <a:gd name="connsiteX4" fmla="*/ 0 w 6873235"/>
              <a:gd name="connsiteY4" fmla="*/ 0 h 4923693"/>
              <a:gd name="connsiteX0" fmla="*/ 0 w 6873235"/>
              <a:gd name="connsiteY0" fmla="*/ 715107 h 5638800"/>
              <a:gd name="connsiteX1" fmla="*/ 5349235 w 6873235"/>
              <a:gd name="connsiteY1" fmla="*/ 0 h 5638800"/>
              <a:gd name="connsiteX2" fmla="*/ 6873235 w 6873235"/>
              <a:gd name="connsiteY2" fmla="*/ 5638800 h 5638800"/>
              <a:gd name="connsiteX3" fmla="*/ 0 w 6873235"/>
              <a:gd name="connsiteY3" fmla="*/ 5638800 h 5638800"/>
              <a:gd name="connsiteX4" fmla="*/ 0 w 6873235"/>
              <a:gd name="connsiteY4" fmla="*/ 715107 h 5638800"/>
              <a:gd name="connsiteX0" fmla="*/ 0 w 6064343"/>
              <a:gd name="connsiteY0" fmla="*/ 715107 h 5638800"/>
              <a:gd name="connsiteX1" fmla="*/ 5349235 w 6064343"/>
              <a:gd name="connsiteY1" fmla="*/ 0 h 5638800"/>
              <a:gd name="connsiteX2" fmla="*/ 6064343 w 6064343"/>
              <a:gd name="connsiteY2" fmla="*/ 3001108 h 5638800"/>
              <a:gd name="connsiteX3" fmla="*/ 0 w 6064343"/>
              <a:gd name="connsiteY3" fmla="*/ 5638800 h 5638800"/>
              <a:gd name="connsiteX4" fmla="*/ 0 w 6064343"/>
              <a:gd name="connsiteY4" fmla="*/ 715107 h 5638800"/>
              <a:gd name="connsiteX0" fmla="*/ 0 w 6462927"/>
              <a:gd name="connsiteY0" fmla="*/ 715107 h 5638800"/>
              <a:gd name="connsiteX1" fmla="*/ 5349235 w 6462927"/>
              <a:gd name="connsiteY1" fmla="*/ 0 h 5638800"/>
              <a:gd name="connsiteX2" fmla="*/ 6462927 w 6462927"/>
              <a:gd name="connsiteY2" fmla="*/ 4771293 h 5638800"/>
              <a:gd name="connsiteX3" fmla="*/ 0 w 6462927"/>
              <a:gd name="connsiteY3" fmla="*/ 5638800 h 5638800"/>
              <a:gd name="connsiteX4" fmla="*/ 0 w 6462927"/>
              <a:gd name="connsiteY4" fmla="*/ 715107 h 563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2927" h="5638800">
                <a:moveTo>
                  <a:pt x="0" y="715107"/>
                </a:moveTo>
                <a:lnTo>
                  <a:pt x="5349235" y="0"/>
                </a:lnTo>
                <a:lnTo>
                  <a:pt x="6462927" y="4771293"/>
                </a:lnTo>
                <a:lnTo>
                  <a:pt x="0" y="5638800"/>
                </a:lnTo>
                <a:lnTo>
                  <a:pt x="0" y="715107"/>
                </a:lnTo>
                <a:close/>
              </a:path>
            </a:pathLst>
          </a:custGeom>
          <a:solidFill>
            <a:srgbClr val="9ECFA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object 2"/>
          <p:cNvSpPr txBox="1"/>
          <p:nvPr/>
        </p:nvSpPr>
        <p:spPr>
          <a:xfrm>
            <a:off x="793048" y="3177392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>
                <a:latin typeface="Noto Sans"/>
                <a:cs typeface="Noto Sans"/>
              </a:rPr>
              <a:t>Zwischenüberschrift</a:t>
            </a:r>
            <a:endParaRPr lang="de-DE" sz="1000" dirty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>
                <a:latin typeface="Noto Serif"/>
                <a:cs typeface="Noto Serif"/>
              </a:rPr>
              <a:t>„Fix,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 </a:t>
            </a:r>
            <a:r>
              <a:rPr lang="de-DE" sz="1000" spc="5" dirty="0">
                <a:latin typeface="Noto Serif"/>
                <a:cs typeface="Noto Serif"/>
              </a:rPr>
              <a:t>Victor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</a:t>
            </a:r>
            <a:r>
              <a:rPr lang="de-DE" sz="1000" spc="-100" dirty="0">
                <a:latin typeface="Noto Serif"/>
                <a:cs typeface="Noto Serif"/>
              </a:rPr>
              <a:t> </a:t>
            </a:r>
            <a:r>
              <a:rPr lang="de-DE" sz="1000" dirty="0" err="1">
                <a:latin typeface="Noto Serif"/>
                <a:cs typeface="Noto Serif"/>
              </a:rPr>
              <a:t>Xylo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phonmusik</a:t>
            </a:r>
            <a:r>
              <a:rPr lang="de-DE" sz="1000" spc="1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4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>
                <a:latin typeface="Noto Serif"/>
                <a:cs typeface="Noto Serif"/>
              </a:rPr>
              <a:t>Adresse </a:t>
            </a:r>
            <a:r>
              <a:rPr lang="de-DE" sz="1000" dirty="0">
                <a:latin typeface="Noto Serif"/>
                <a:cs typeface="Noto Serif"/>
              </a:rPr>
              <a:t>der </a:t>
            </a:r>
            <a:r>
              <a:rPr lang="de-DE" sz="1000" spc="10" dirty="0">
                <a:latin typeface="Noto Serif"/>
                <a:cs typeface="Noto Serif"/>
              </a:rPr>
              <a:t>Veranstaltung  Straße und </a:t>
            </a:r>
            <a:r>
              <a:rPr lang="de-DE" sz="1000" spc="15" dirty="0">
                <a:latin typeface="Noto Serif"/>
                <a:cs typeface="Noto Serif"/>
              </a:rPr>
              <a:t>Postleitzahl </a:t>
            </a:r>
            <a:r>
              <a:rPr lang="de-DE" sz="1000" spc="10" dirty="0">
                <a:latin typeface="Noto Serif"/>
                <a:cs typeface="Noto Serif"/>
              </a:rPr>
              <a:t>und</a:t>
            </a:r>
            <a:r>
              <a:rPr lang="de-DE" sz="1000" spc="-100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>
                <a:latin typeface="Noto Serif"/>
                <a:cs typeface="Noto Serif"/>
              </a:rPr>
              <a:t>Fax: </a:t>
            </a:r>
            <a:r>
              <a:rPr lang="de-DE" sz="1000" spc="10" dirty="0">
                <a:latin typeface="Noto Serif"/>
                <a:cs typeface="Noto Serif"/>
              </a:rPr>
              <a:t>0049/ </a:t>
            </a:r>
            <a:r>
              <a:rPr lang="de-DE" sz="1000" dirty="0">
                <a:latin typeface="Noto Serif"/>
                <a:cs typeface="Noto Serif"/>
              </a:rPr>
              <a:t>361/ </a:t>
            </a:r>
            <a:r>
              <a:rPr lang="de-DE" sz="1000" spc="5" dirty="0">
                <a:latin typeface="Noto Serif"/>
                <a:cs typeface="Noto Serif"/>
              </a:rPr>
              <a:t>1234</a:t>
            </a:r>
            <a:r>
              <a:rPr lang="de-DE" sz="1000" spc="-95" dirty="0">
                <a:latin typeface="Noto Serif"/>
                <a:cs typeface="Noto Serif"/>
              </a:rPr>
              <a:t> </a:t>
            </a:r>
            <a:r>
              <a:rPr lang="de-DE" sz="1000" spc="-5" dirty="0">
                <a:latin typeface="Noto Serif"/>
                <a:cs typeface="Noto Serif"/>
              </a:rPr>
              <a:t>5678</a:t>
            </a: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>
                <a:latin typeface="Noto Serif"/>
                <a:cs typeface="Noto Serif"/>
              </a:rPr>
              <a:t>Wir </a:t>
            </a:r>
            <a:r>
              <a:rPr lang="de-DE" sz="1000" spc="5" dirty="0">
                <a:latin typeface="Noto Serif"/>
                <a:cs typeface="Noto Serif"/>
              </a:rPr>
              <a:t>freuen </a:t>
            </a:r>
            <a:r>
              <a:rPr lang="de-DE" sz="1000" spc="15" dirty="0">
                <a:latin typeface="Noto Serif"/>
                <a:cs typeface="Noto Serif"/>
              </a:rPr>
              <a:t>uns </a:t>
            </a:r>
            <a:r>
              <a:rPr lang="de-DE" sz="1000" spc="5" dirty="0">
                <a:latin typeface="Noto Serif"/>
                <a:cs typeface="Noto Serif"/>
              </a:rPr>
              <a:t>auf </a:t>
            </a:r>
            <a:r>
              <a:rPr lang="de-DE" sz="1000" spc="15" dirty="0">
                <a:latin typeface="Noto Serif"/>
                <a:cs typeface="Noto Serif"/>
              </a:rPr>
              <a:t>Ihren</a:t>
            </a:r>
            <a:r>
              <a:rPr lang="de-DE" sz="1000" spc="-70" dirty="0">
                <a:latin typeface="Noto Serif"/>
                <a:cs typeface="Noto Serif"/>
              </a:rPr>
              <a:t> </a:t>
            </a:r>
            <a:r>
              <a:rPr lang="de-DE" sz="1000" spc="5" dirty="0">
                <a:latin typeface="Noto Serif"/>
                <a:cs typeface="Noto Serif"/>
              </a:rPr>
              <a:t>Beitrag!</a:t>
            </a: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>
                <a:latin typeface="Noto Sans Cond"/>
                <a:cs typeface="Noto Sans Cond"/>
              </a:rPr>
              <a:t>Marginalie: Hier </a:t>
            </a:r>
            <a:r>
              <a:rPr lang="de-DE" sz="1000" spc="5" dirty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>
                <a:latin typeface="Noto Sans Cond"/>
                <a:cs typeface="Noto Sans Cond"/>
              </a:rPr>
              <a:t>Telefonnummern </a:t>
            </a:r>
            <a:r>
              <a:rPr lang="de-DE" sz="1000" spc="5" dirty="0">
                <a:latin typeface="Noto Sans Cond"/>
                <a:cs typeface="Noto Sans Cond"/>
              </a:rPr>
              <a:t>oder explizite </a:t>
            </a:r>
            <a:r>
              <a:rPr lang="de-DE" sz="1000" dirty="0">
                <a:latin typeface="Noto Sans Cond"/>
                <a:cs typeface="Noto Sans Cond"/>
              </a:rPr>
              <a:t>Hinweise, die </a:t>
            </a:r>
            <a:r>
              <a:rPr lang="de-DE" sz="1000" spc="5" dirty="0">
                <a:latin typeface="Noto Sans Cond"/>
                <a:cs typeface="Noto Sans Cond"/>
              </a:rPr>
              <a:t>nicht  </a:t>
            </a:r>
            <a:r>
              <a:rPr lang="de-DE" sz="1000" dirty="0">
                <a:latin typeface="Noto Sans Cond"/>
                <a:cs typeface="Noto Sans Cond"/>
              </a:rPr>
              <a:t>im </a:t>
            </a:r>
            <a:r>
              <a:rPr lang="de-DE" sz="1000" spc="5" dirty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>
                <a:latin typeface="Noto Sans Cond"/>
                <a:cs typeface="Noto Sans Cond"/>
              </a:rPr>
              <a:t> </a:t>
            </a:r>
            <a:r>
              <a:rPr lang="de-DE" sz="1000" spc="5" dirty="0">
                <a:latin typeface="Noto Sans Cond"/>
                <a:cs typeface="Noto Sans Cond"/>
              </a:rPr>
              <a:t>sollten.</a:t>
            </a:r>
            <a:endParaRPr lang="de-DE" sz="1000" dirty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59C0C47-206C-D1A8-8F7C-4431B9C640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15" y="268356"/>
            <a:ext cx="1837986" cy="183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361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4</cp:revision>
  <dcterms:created xsi:type="dcterms:W3CDTF">2019-10-07T07:48:59Z</dcterms:created>
  <dcterms:modified xsi:type="dcterms:W3CDTF">2025-03-17T07:37:01Z</dcterms:modified>
</cp:coreProperties>
</file>