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F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82" d="100"/>
          <a:sy n="82" d="100"/>
        </p:scale>
        <p:origin x="28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02"/>
          <a:stretch/>
        </p:blipFill>
        <p:spPr>
          <a:xfrm>
            <a:off x="0" y="0"/>
            <a:ext cx="7559675" cy="7637652"/>
          </a:xfrm>
          <a:prstGeom prst="rect">
            <a:avLst/>
          </a:prstGeom>
        </p:spPr>
      </p:pic>
      <p:sp>
        <p:nvSpPr>
          <p:cNvPr id="3" name="Rechteck 1">
            <a:extLst>
              <a:ext uri="{FF2B5EF4-FFF2-40B4-BE49-F238E27FC236}">
                <a16:creationId xmlns:a16="http://schemas.microsoft.com/office/drawing/2014/main" id="{B47995AE-4C6A-E1B1-48F5-FFE2CB513B04}"/>
              </a:ext>
            </a:extLst>
          </p:cNvPr>
          <p:cNvSpPr/>
          <p:nvPr/>
        </p:nvSpPr>
        <p:spPr>
          <a:xfrm>
            <a:off x="1" y="4091353"/>
            <a:ext cx="9319846" cy="6815737"/>
          </a:xfrm>
          <a:custGeom>
            <a:avLst/>
            <a:gdLst>
              <a:gd name="connsiteX0" fmla="*/ 0 w 7737231"/>
              <a:gd name="connsiteY0" fmla="*/ 0 h 6159245"/>
              <a:gd name="connsiteX1" fmla="*/ 7737231 w 7737231"/>
              <a:gd name="connsiteY1" fmla="*/ 0 h 6159245"/>
              <a:gd name="connsiteX2" fmla="*/ 7737231 w 7737231"/>
              <a:gd name="connsiteY2" fmla="*/ 6159245 h 6159245"/>
              <a:gd name="connsiteX3" fmla="*/ 0 w 7737231"/>
              <a:gd name="connsiteY3" fmla="*/ 6159245 h 6159245"/>
              <a:gd name="connsiteX4" fmla="*/ 0 w 7737231"/>
              <a:gd name="connsiteY4" fmla="*/ 0 h 6159245"/>
              <a:gd name="connsiteX0" fmla="*/ 0 w 7737231"/>
              <a:gd name="connsiteY0" fmla="*/ 797169 h 6956414"/>
              <a:gd name="connsiteX1" fmla="*/ 6764215 w 7737231"/>
              <a:gd name="connsiteY1" fmla="*/ 0 h 6956414"/>
              <a:gd name="connsiteX2" fmla="*/ 7737231 w 7737231"/>
              <a:gd name="connsiteY2" fmla="*/ 6956414 h 6956414"/>
              <a:gd name="connsiteX3" fmla="*/ 0 w 7737231"/>
              <a:gd name="connsiteY3" fmla="*/ 6956414 h 6956414"/>
              <a:gd name="connsiteX4" fmla="*/ 0 w 7737231"/>
              <a:gd name="connsiteY4" fmla="*/ 797169 h 6956414"/>
              <a:gd name="connsiteX0" fmla="*/ 0 w 9319846"/>
              <a:gd name="connsiteY0" fmla="*/ 797169 h 6956414"/>
              <a:gd name="connsiteX1" fmla="*/ 6764215 w 9319846"/>
              <a:gd name="connsiteY1" fmla="*/ 0 h 6956414"/>
              <a:gd name="connsiteX2" fmla="*/ 9319846 w 9319846"/>
              <a:gd name="connsiteY2" fmla="*/ 6944691 h 6956414"/>
              <a:gd name="connsiteX3" fmla="*/ 0 w 9319846"/>
              <a:gd name="connsiteY3" fmla="*/ 6956414 h 6956414"/>
              <a:gd name="connsiteX4" fmla="*/ 0 w 9319846"/>
              <a:gd name="connsiteY4" fmla="*/ 797169 h 6956414"/>
              <a:gd name="connsiteX0" fmla="*/ 0 w 9319846"/>
              <a:gd name="connsiteY0" fmla="*/ 621323 h 6780568"/>
              <a:gd name="connsiteX1" fmla="*/ 6119446 w 9319846"/>
              <a:gd name="connsiteY1" fmla="*/ 0 h 6780568"/>
              <a:gd name="connsiteX2" fmla="*/ 9319846 w 9319846"/>
              <a:gd name="connsiteY2" fmla="*/ 6768845 h 6780568"/>
              <a:gd name="connsiteX3" fmla="*/ 0 w 9319846"/>
              <a:gd name="connsiteY3" fmla="*/ 6780568 h 6780568"/>
              <a:gd name="connsiteX4" fmla="*/ 0 w 9319846"/>
              <a:gd name="connsiteY4" fmla="*/ 621323 h 6780568"/>
              <a:gd name="connsiteX0" fmla="*/ 0 w 9319846"/>
              <a:gd name="connsiteY0" fmla="*/ 656492 h 6815737"/>
              <a:gd name="connsiteX1" fmla="*/ 6154615 w 9319846"/>
              <a:gd name="connsiteY1" fmla="*/ 0 h 6815737"/>
              <a:gd name="connsiteX2" fmla="*/ 9319846 w 9319846"/>
              <a:gd name="connsiteY2" fmla="*/ 6804014 h 6815737"/>
              <a:gd name="connsiteX3" fmla="*/ 0 w 9319846"/>
              <a:gd name="connsiteY3" fmla="*/ 6815737 h 6815737"/>
              <a:gd name="connsiteX4" fmla="*/ 0 w 9319846"/>
              <a:gd name="connsiteY4" fmla="*/ 656492 h 681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9846" h="6815737">
                <a:moveTo>
                  <a:pt x="0" y="656492"/>
                </a:moveTo>
                <a:lnTo>
                  <a:pt x="6154615" y="0"/>
                </a:lnTo>
                <a:lnTo>
                  <a:pt x="9319846" y="6804014"/>
                </a:lnTo>
                <a:lnTo>
                  <a:pt x="0" y="6815737"/>
                </a:lnTo>
                <a:lnTo>
                  <a:pt x="0" y="656492"/>
                </a:lnTo>
                <a:close/>
              </a:path>
            </a:pathLst>
          </a:custGeom>
          <a:solidFill>
            <a:srgbClr val="9DCFA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bject 2"/>
          <p:cNvSpPr txBox="1"/>
          <p:nvPr/>
        </p:nvSpPr>
        <p:spPr>
          <a:xfrm>
            <a:off x="831474" y="5458376"/>
            <a:ext cx="5901058" cy="4190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lang="de-DE" sz="1187" spc="-11" dirty="0">
                <a:solidFill>
                  <a:srgbClr val="231F20"/>
                </a:solidFill>
                <a:latin typeface="Noto Serif"/>
                <a:cs typeface="Noto Serif"/>
              </a:rPr>
              <a:t>Wer lädt ein?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Das </a:t>
            </a:r>
            <a:r>
              <a:rPr lang="de-DE" sz="1187" spc="22" dirty="0">
                <a:solidFill>
                  <a:srgbClr val="231F20"/>
                </a:solidFill>
                <a:latin typeface="Noto Serif"/>
                <a:cs typeface="Noto Serif"/>
              </a:rPr>
              <a:t>kann hier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ohne Probleme auch </a:t>
            </a:r>
            <a:r>
              <a:rPr lang="de-DE"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lang="de-DE"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lang="de-DE" sz="1187" dirty="0"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solidFill>
                  <a:srgbClr val="FFFFFF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rgbClr val="FFFFFF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rgbClr val="FFFFFF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lang="de-DE" sz="1187" b="1">
                <a:solidFill>
                  <a:srgbClr val="231F20"/>
                </a:solidFill>
                <a:latin typeface="Noto Sans"/>
                <a:cs typeface="Noto Sans"/>
              </a:rPr>
              <a:t>Weitere Informationen:</a:t>
            </a:r>
            <a:endParaRPr sz="1187" dirty="0">
              <a:latin typeface="Noto Sans"/>
              <a:cs typeface="Noto San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096D6F6-99FC-5B84-7498-538BCB3D36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501" y="3083169"/>
            <a:ext cx="2746828" cy="274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126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11</cp:revision>
  <dcterms:created xsi:type="dcterms:W3CDTF">2019-10-02T14:24:05Z</dcterms:created>
  <dcterms:modified xsi:type="dcterms:W3CDTF">2025-03-17T12:12:08Z</dcterms:modified>
</cp:coreProperties>
</file>