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3435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9550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9069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8145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8477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4831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7049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8172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338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3399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0B3A-349D-4741-AF06-B08C713C788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76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50B3A-349D-4741-AF06-B08C713C788F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986FF-90B4-4E74-A27C-B62AC95763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1107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342"/>
            <a:ext cx="7558151" cy="10691128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815299" y="1812403"/>
            <a:ext cx="4243705" cy="9310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000"/>
              </a:lnSpc>
            </a:pP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Hier: ein </a:t>
            </a:r>
            <a:r>
              <a:rPr sz="1900" b="1" spc="-10" dirty="0">
                <a:solidFill>
                  <a:srgbClr val="FFFFFF"/>
                </a:solidFill>
                <a:latin typeface="Noto Sans SemCond"/>
                <a:cs typeface="Noto Sans SemCond"/>
              </a:rPr>
              <a:t>interessanter Programmtitel,  </a:t>
            </a: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für ein spannendes</a:t>
            </a:r>
            <a:r>
              <a:rPr sz="1900" b="1" spc="-65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900" b="1" spc="-15" dirty="0">
                <a:solidFill>
                  <a:srgbClr val="FFFFFF"/>
                </a:solidFill>
                <a:latin typeface="Noto Sans SemCond"/>
                <a:cs typeface="Noto Sans SemCond"/>
              </a:rPr>
              <a:t>Programm</a:t>
            </a:r>
            <a:endParaRPr sz="19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800" spc="-5" dirty="0">
                <a:solidFill>
                  <a:srgbClr val="008FA8"/>
                </a:solidFill>
                <a:latin typeface="Noto Sans"/>
                <a:cs typeface="Noto Sans"/>
              </a:rPr>
              <a:t>Wo </a:t>
            </a:r>
            <a:r>
              <a:rPr sz="800" spc="5" dirty="0">
                <a:solidFill>
                  <a:srgbClr val="008FA8"/>
                </a:solidFill>
                <a:latin typeface="Noto Sans"/>
                <a:cs typeface="Noto Sans"/>
              </a:rPr>
              <a:t>findet die </a:t>
            </a:r>
            <a:r>
              <a:rPr sz="800" spc="10" dirty="0">
                <a:solidFill>
                  <a:srgbClr val="008FA8"/>
                </a:solidFill>
                <a:latin typeface="Noto Sans"/>
                <a:cs typeface="Noto Sans"/>
              </a:rPr>
              <a:t>Veranstaltung</a:t>
            </a:r>
            <a:r>
              <a:rPr sz="800" spc="-65" dirty="0">
                <a:solidFill>
                  <a:srgbClr val="008FA8"/>
                </a:solidFill>
                <a:latin typeface="Noto Sans"/>
                <a:cs typeface="Noto Sans"/>
              </a:rPr>
              <a:t> </a:t>
            </a:r>
            <a:r>
              <a:rPr sz="800" spc="15" dirty="0">
                <a:solidFill>
                  <a:srgbClr val="008FA8"/>
                </a:solidFill>
                <a:latin typeface="Noto Sans"/>
                <a:cs typeface="Noto Sans"/>
              </a:rPr>
              <a:t>statt?</a:t>
            </a:r>
            <a:endParaRPr sz="800" dirty="0">
              <a:solidFill>
                <a:srgbClr val="008FA8"/>
              </a:solidFill>
              <a:latin typeface="Noto Sans"/>
              <a:cs typeface="Noto Sans"/>
            </a:endParaRPr>
          </a:p>
        </p:txBody>
      </p:sp>
      <p:sp>
        <p:nvSpPr>
          <p:cNvPr id="6" name="object 3"/>
          <p:cNvSpPr txBox="1"/>
          <p:nvPr/>
        </p:nvSpPr>
        <p:spPr>
          <a:xfrm>
            <a:off x="3857299" y="3086103"/>
            <a:ext cx="2361565" cy="67205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50000"/>
              </a:lnSpc>
            </a:pP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„Fix, Schwyz!“ quäkt Jürgen blöd vom </a:t>
            </a:r>
            <a:r>
              <a:rPr lang="de-DE" sz="800" spc="15" dirty="0" err="1" smtClean="0">
                <a:solidFill>
                  <a:srgbClr val="231F20"/>
                </a:solidFill>
                <a:latin typeface="Noto Serif"/>
                <a:cs typeface="Noto Serif"/>
              </a:rPr>
              <a:t>Paß</a:t>
            </a:r>
            <a:r>
              <a:rPr lang="de-DE" sz="800" spc="15" dirty="0" smtClean="0">
                <a:solidFill>
                  <a:srgbClr val="231F20"/>
                </a:solidFill>
                <a:latin typeface="Noto Serif"/>
                <a:cs typeface="Noto Serif"/>
              </a:rPr>
              <a:t>. 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Victor jagt  zwölf Boxkämpfer quer über den großen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Sylter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Deich.  Falsches Üben von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Xylophonmusik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quält jeden Zwerg</a:t>
            </a:r>
          </a:p>
          <a:p>
            <a:pPr marL="12700">
              <a:lnSpc>
                <a:spcPct val="100000"/>
              </a:lnSpc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endParaRPr lang="de-DE" sz="800" b="1" spc="5" dirty="0" smtClean="0">
              <a:solidFill>
                <a:srgbClr val="BBA038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 smtClean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  <a:endParaRPr lang="de-DE" sz="800" b="1" spc="5" dirty="0">
              <a:solidFill>
                <a:srgbClr val="1C819E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Marginalie: Hier stehen Kontakt-</a:t>
            </a:r>
            <a:r>
              <a:rPr lang="de-DE" sz="900" spc="5" dirty="0" err="1">
                <a:solidFill>
                  <a:srgbClr val="231F20"/>
                </a:solidFill>
                <a:latin typeface="Noto Sans Cond"/>
                <a:cs typeface="Noto Sans Cond"/>
              </a:rPr>
              <a:t>Informa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- 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 err="1" smtClean="0">
                <a:solidFill>
                  <a:srgbClr val="231F20"/>
                </a:solidFill>
                <a:latin typeface="Noto Sans Cond"/>
                <a:cs typeface="Noto Sans Cond"/>
              </a:rPr>
              <a:t>tionen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, Webseiten, Adressen, Telefon-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 smtClean="0">
                <a:solidFill>
                  <a:srgbClr val="231F20"/>
                </a:solidFill>
                <a:latin typeface="Noto Sans Cond"/>
                <a:cs typeface="Noto Sans Cond"/>
              </a:rPr>
              <a:t>nummern 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oder explizite Hinweise. 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800" b="1" spc="15" dirty="0" smtClean="0">
                <a:solidFill>
                  <a:srgbClr val="008FA8"/>
                </a:solidFill>
                <a:latin typeface="Noto Sans Cond"/>
                <a:cs typeface="Noto Sans Cond"/>
              </a:rPr>
              <a:t>www.uni-erfurt.de</a:t>
            </a:r>
            <a:endParaRPr lang="de-DE" sz="800" dirty="0" smtClean="0">
              <a:solidFill>
                <a:srgbClr val="008FA8"/>
              </a:solidFill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  <p:sp>
        <p:nvSpPr>
          <p:cNvPr id="7" name="object 3"/>
          <p:cNvSpPr txBox="1"/>
          <p:nvPr/>
        </p:nvSpPr>
        <p:spPr>
          <a:xfrm>
            <a:off x="815300" y="3086103"/>
            <a:ext cx="2361565" cy="74496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  <a:endParaRPr sz="800" dirty="0">
              <a:solidFill>
                <a:srgbClr val="1C819E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/>
            <a:r>
              <a:rPr lang="de-DE" sz="800" b="1" spc="5" dirty="0">
                <a:solidFill>
                  <a:srgbClr val="008FA8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1C819E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1153621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271</Words>
  <Application>Microsoft Office PowerPoint</Application>
  <PresentationFormat>Benutzerdefiniert</PresentationFormat>
  <Paragraphs>60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Cond</vt:lpstr>
      <vt:lpstr>Noto Sans SemCond</vt:lpstr>
      <vt:lpstr>Noto Serif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2</cp:revision>
  <dcterms:created xsi:type="dcterms:W3CDTF">2019-10-23T11:14:10Z</dcterms:created>
  <dcterms:modified xsi:type="dcterms:W3CDTF">2019-12-17T09:58:31Z</dcterms:modified>
</cp:coreProperties>
</file>