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230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1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56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29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15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89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71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27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85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04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17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F65EA-A6D1-4A17-9F33-43AFCC4A7208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2E673-4B51-4308-85AD-FDDBA9C9B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06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342"/>
            <a:ext cx="7558151" cy="10691128"/>
          </a:xfrm>
          <a:prstGeom prst="rect">
            <a:avLst/>
          </a:prstGeom>
        </p:spPr>
      </p:pic>
      <p:sp>
        <p:nvSpPr>
          <p:cNvPr id="5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 </a:t>
            </a:r>
            <a:r>
              <a:rPr lang="de-DE" sz="1000" dirty="0" smtClean="0">
                <a:latin typeface="Noto Serif"/>
                <a:cs typeface="Noto Serif"/>
              </a:rPr>
              <a:t>361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smtClean="0">
                <a:latin typeface="Noto Serif"/>
                <a:cs typeface="Noto Serif"/>
              </a:rPr>
              <a:t>E-Mail@uni-erfurt.de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3053745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351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3</cp:revision>
  <dcterms:created xsi:type="dcterms:W3CDTF">2019-10-23T11:21:58Z</dcterms:created>
  <dcterms:modified xsi:type="dcterms:W3CDTF">2019-12-17T10:01:21Z</dcterms:modified>
</cp:coreProperties>
</file>