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435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550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069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14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847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483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049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172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33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399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76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50B3A-349D-4741-AF06-B08C713C788F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10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420"/>
            <a:ext cx="7558151" cy="10688971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15299" y="1812403"/>
            <a:ext cx="4243705" cy="9310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008FA8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008FA8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008FA8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008FA8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008FA8"/>
                </a:solidFill>
                <a:latin typeface="Noto Sans"/>
                <a:cs typeface="Noto Sans"/>
              </a:rPr>
              <a:t>statt?</a:t>
            </a:r>
            <a:endParaRPr sz="800" dirty="0">
              <a:solidFill>
                <a:srgbClr val="008FA8"/>
              </a:solidFill>
              <a:latin typeface="Noto Sans"/>
              <a:cs typeface="Noto Sans"/>
            </a:endParaRPr>
          </a:p>
        </p:txBody>
      </p:sp>
      <p:sp>
        <p:nvSpPr>
          <p:cNvPr id="6" name="object 3"/>
          <p:cNvSpPr txBox="1"/>
          <p:nvPr/>
        </p:nvSpPr>
        <p:spPr>
          <a:xfrm>
            <a:off x="3857299" y="3086103"/>
            <a:ext cx="2361565" cy="67205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1C819E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800" b="1" spc="15" dirty="0" smtClean="0">
                <a:solidFill>
                  <a:srgbClr val="008FA8"/>
                </a:solidFill>
                <a:latin typeface="Noto Sans Cond"/>
                <a:cs typeface="Noto Sans Cond"/>
              </a:rPr>
              <a:t>www.uni-erfurt.de</a:t>
            </a:r>
            <a:endParaRPr lang="de-DE" sz="800" dirty="0" smtClean="0">
              <a:solidFill>
                <a:srgbClr val="008FA8"/>
              </a:solidFill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7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1C819E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solidFill>
                  <a:srgbClr val="008FA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1153621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271</Words>
  <Application>Microsoft Office PowerPoint</Application>
  <PresentationFormat>Benutzerdefiniert</PresentationFormat>
  <Paragraphs>60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3</cp:revision>
  <dcterms:created xsi:type="dcterms:W3CDTF">2019-10-23T11:14:10Z</dcterms:created>
  <dcterms:modified xsi:type="dcterms:W3CDTF">2020-01-06T10:43:54Z</dcterms:modified>
</cp:coreProperties>
</file>