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4923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80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618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3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43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062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98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41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324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203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1421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8896C-4D54-45A1-822E-D250DB519F23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0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1420"/>
            <a:ext cx="7558151" cy="10688971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11048" y="2641603"/>
            <a:ext cx="5077460" cy="17256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solidFill>
                  <a:srgbClr val="008FA8"/>
                </a:solidFill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solidFill>
                  <a:srgbClr val="008FA8"/>
                </a:solidFill>
                <a:latin typeface="Noto Sans SemCond"/>
                <a:cs typeface="Noto Sans SemCond"/>
              </a:rPr>
              <a:t> </a:t>
            </a:r>
            <a:r>
              <a:rPr sz="1300" b="1" spc="55" dirty="0">
                <a:solidFill>
                  <a:srgbClr val="008FA8"/>
                </a:solidFill>
                <a:latin typeface="Noto Sans SemCond"/>
                <a:cs typeface="Noto Sans SemCond"/>
              </a:rPr>
              <a:t>TEXT</a:t>
            </a:r>
            <a:endParaRPr sz="1300" dirty="0">
              <a:solidFill>
                <a:srgbClr val="008FA8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 dirty="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weitere</a:t>
            </a:r>
            <a:r>
              <a:rPr sz="1500" spc="-4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 </a:t>
            </a:r>
            <a:r>
              <a:rPr sz="1500" spc="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Infos.</a:t>
            </a:r>
            <a:endParaRPr sz="1500" dirty="0">
              <a:solidFill>
                <a:srgbClr val="008FA8"/>
              </a:solidFill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 </a:t>
            </a:r>
            <a:r>
              <a:rPr sz="1500" spc="1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dreizeilig.</a:t>
            </a:r>
            <a:endParaRPr sz="1500" dirty="0">
              <a:solidFill>
                <a:srgbClr val="008FA8"/>
              </a:solidFill>
              <a:latin typeface="Noto Serif SemCond Med"/>
              <a:cs typeface="Noto Serif SemCond Me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34544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366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4</cp:revision>
  <dcterms:created xsi:type="dcterms:W3CDTF">2019-10-23T11:18:40Z</dcterms:created>
  <dcterms:modified xsi:type="dcterms:W3CDTF">2020-01-06T10:41:24Z</dcterms:modified>
</cp:coreProperties>
</file>