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" t="20224" r="18885" b="11575"/>
          <a:stretch/>
        </p:blipFill>
        <p:spPr>
          <a:xfrm>
            <a:off x="-11574" y="-196770"/>
            <a:ext cx="7560000" cy="440712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" y="1077"/>
            <a:ext cx="7558474" cy="10689429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10</cp:revision>
  <dcterms:created xsi:type="dcterms:W3CDTF">2019-10-07T07:48:59Z</dcterms:created>
  <dcterms:modified xsi:type="dcterms:W3CDTF">2020-01-06T10:29:28Z</dcterms:modified>
</cp:coreProperties>
</file>