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2112" y="-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7153909" cy="3096260"/>
          </a:xfrm>
          <a:custGeom>
            <a:avLst/>
            <a:gdLst/>
            <a:ahLst/>
            <a:cxnLst/>
            <a:rect l="l" t="t" r="r" b="b"/>
            <a:pathLst>
              <a:path w="7153909" h="3096260">
                <a:moveTo>
                  <a:pt x="7153884" y="0"/>
                </a:moveTo>
                <a:lnTo>
                  <a:pt x="0" y="0"/>
                </a:lnTo>
                <a:lnTo>
                  <a:pt x="0" y="1011186"/>
                </a:lnTo>
                <a:lnTo>
                  <a:pt x="552005" y="1988997"/>
                </a:lnTo>
                <a:lnTo>
                  <a:pt x="6156007" y="3096006"/>
                </a:lnTo>
                <a:lnTo>
                  <a:pt x="7153884" y="0"/>
                </a:lnTo>
                <a:close/>
              </a:path>
            </a:pathLst>
          </a:custGeom>
          <a:solidFill>
            <a:srgbClr val="F2BE1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914570" y="9172692"/>
            <a:ext cx="1215015" cy="114964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10/7/2019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5299" y="1905003"/>
            <a:ext cx="4243705" cy="6902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rgbClr val="FFFFFF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rgbClr val="FFFFFF"/>
                </a:solidFill>
                <a:latin typeface="Noto Sans SemCond"/>
                <a:cs typeface="Noto Sans SemCond"/>
              </a:rPr>
              <a:t>für ein spannendes</a:t>
            </a:r>
            <a:r>
              <a:rPr sz="1900" b="1" spc="-65" dirty="0">
                <a:solidFill>
                  <a:srgbClr val="FFFFFF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>
                <a:solidFill>
                  <a:srgbClr val="FFFFFF"/>
                </a:solidFill>
                <a:latin typeface="Noto Sans SemCond"/>
                <a:cs typeface="Noto Sans SemCond"/>
              </a:rPr>
              <a:t>Programm</a:t>
            </a:r>
            <a:endParaRPr sz="190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800" spc="-5" dirty="0">
                <a:solidFill>
                  <a:srgbClr val="F2BE19"/>
                </a:solidFill>
                <a:latin typeface="Noto Sans"/>
                <a:cs typeface="Noto Sans"/>
              </a:rPr>
              <a:t>Wo </a:t>
            </a:r>
            <a:r>
              <a:rPr sz="800" spc="5" dirty="0">
                <a:solidFill>
                  <a:srgbClr val="F2BE19"/>
                </a:solidFill>
                <a:latin typeface="Noto Sans"/>
                <a:cs typeface="Noto Sans"/>
              </a:rPr>
              <a:t>findet die </a:t>
            </a:r>
            <a:r>
              <a:rPr sz="800" spc="10" dirty="0">
                <a:solidFill>
                  <a:srgbClr val="F2BE19"/>
                </a:solidFill>
                <a:latin typeface="Noto Sans"/>
                <a:cs typeface="Noto Sans"/>
              </a:rPr>
              <a:t>Veranstaltung</a:t>
            </a:r>
            <a:r>
              <a:rPr sz="800" spc="-65" dirty="0">
                <a:solidFill>
                  <a:srgbClr val="F2BE19"/>
                </a:solidFill>
                <a:latin typeface="Noto Sans"/>
                <a:cs typeface="Noto Sans"/>
              </a:rPr>
              <a:t> </a:t>
            </a:r>
            <a:r>
              <a:rPr sz="800" spc="15" dirty="0">
                <a:solidFill>
                  <a:srgbClr val="F2BE19"/>
                </a:solidFill>
                <a:latin typeface="Noto Sans"/>
                <a:cs typeface="Noto Sans"/>
              </a:rPr>
              <a:t>statt?</a:t>
            </a:r>
            <a:endParaRPr sz="800">
              <a:latin typeface="Noto Sans"/>
              <a:cs typeface="Noto Sans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3857299" y="3086103"/>
            <a:ext cx="2361565" cy="7445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solidFill>
                  <a:srgbClr val="231F20"/>
                </a:solidFill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solidFill>
                  <a:srgbClr val="231F20"/>
                </a:solidFill>
                <a:latin typeface="Noto Serif"/>
                <a:cs typeface="Noto Serif"/>
              </a:rPr>
              <a:t>. 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Sylter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solidFill>
                  <a:srgbClr val="231F20"/>
                </a:solidFill>
                <a:latin typeface="Noto Serif"/>
                <a:cs typeface="Noto Serif"/>
              </a:rPr>
              <a:t>Xylophonmusik</a:t>
            </a:r>
            <a:r>
              <a:rPr lang="de-DE" sz="800" spc="15" dirty="0">
                <a:solidFill>
                  <a:srgbClr val="231F20"/>
                </a:solidFill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solidFill>
                <a:srgbClr val="BBA038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  <a:endParaRPr lang="de-DE" sz="800" b="1" spc="5" dirty="0">
              <a:solidFill>
                <a:srgbClr val="F2BE19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solidFill>
                  <a:srgbClr val="231F20"/>
                </a:solidFill>
                <a:latin typeface="Noto Sans"/>
                <a:cs typeface="Noto Sans"/>
              </a:rPr>
              <a:t>Redner*in</a:t>
            </a:r>
            <a:endParaRPr lang="de-DE" sz="800" spc="5" dirty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Marginalie: Hier stehen Kontakt-</a:t>
            </a:r>
            <a:r>
              <a:rPr lang="de-DE" sz="900" spc="5" dirty="0" err="1">
                <a:solidFill>
                  <a:srgbClr val="231F20"/>
                </a:solidFill>
                <a:latin typeface="Noto Sans Cond"/>
                <a:cs typeface="Noto Sans Cond"/>
              </a:rPr>
              <a:t>Informa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-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err="1" smtClean="0">
                <a:solidFill>
                  <a:srgbClr val="231F20"/>
                </a:solidFill>
                <a:latin typeface="Noto Sans Cond"/>
                <a:cs typeface="Noto Sans Cond"/>
              </a:rPr>
              <a:t>tionen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, Webseiten, Adressen, Telefon-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900" spc="5" dirty="0" smtClean="0">
                <a:solidFill>
                  <a:srgbClr val="231F20"/>
                </a:solidFill>
                <a:latin typeface="Noto Sans Cond"/>
                <a:cs typeface="Noto Sans Cond"/>
              </a:rPr>
              <a:t>nummern </a:t>
            </a:r>
            <a:r>
              <a:rPr lang="de-DE" sz="900" spc="5" dirty="0">
                <a:solidFill>
                  <a:srgbClr val="231F20"/>
                </a:solidFill>
                <a:latin typeface="Noto Sans Cond"/>
                <a:cs typeface="Noto Sans Cond"/>
              </a:rPr>
              <a:t>oder explizite Hinweise.  </a:t>
            </a:r>
            <a:endParaRPr lang="de-DE" sz="900" spc="5" dirty="0" smtClean="0">
              <a:solidFill>
                <a:srgbClr val="231F20"/>
              </a:solidFill>
              <a:latin typeface="Noto Sans Cond"/>
              <a:cs typeface="Noto Sans Cond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solidFill>
                  <a:srgbClr val="F2BE19"/>
                </a:solidFill>
                <a:latin typeface="Noto Sans Cond"/>
                <a:cs typeface="Noto Sans Cond"/>
              </a:rPr>
              <a:t>www.uni-erfurt.de</a:t>
            </a:r>
            <a:endParaRPr lang="de-DE" sz="800" dirty="0" smtClean="0">
              <a:solidFill>
                <a:srgbClr val="F2BE19"/>
              </a:solidFill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  <a:endParaRPr sz="800" dirty="0">
              <a:solidFill>
                <a:srgbClr val="F2BE19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ein Titel, </a:t>
            </a:r>
            <a:r>
              <a:rPr sz="1200" b="1" dirty="0">
                <a:solidFill>
                  <a:srgbClr val="231F20"/>
                </a:solidFill>
                <a:latin typeface="Noto Sans SemCond"/>
                <a:cs typeface="Noto Sans SemCond"/>
              </a:rPr>
              <a:t>der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12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solidFill>
                  <a:srgbClr val="231F20"/>
                </a:solidFill>
                <a:latin typeface="Noto Sans"/>
                <a:cs typeface="Noto Sans"/>
              </a:rPr>
              <a:t>00:00 </a:t>
            </a:r>
            <a:r>
              <a:rPr sz="800" spc="5" dirty="0">
                <a:solidFill>
                  <a:srgbClr val="231F20"/>
                </a:solidFill>
                <a:latin typeface="Noto Sans"/>
                <a:cs typeface="Noto Sans"/>
              </a:rPr>
              <a:t>am </a:t>
            </a:r>
            <a:r>
              <a:rPr sz="800" dirty="0">
                <a:solidFill>
                  <a:srgbClr val="231F20"/>
                </a:solidFill>
                <a:latin typeface="Noto Sans"/>
                <a:cs typeface="Noto Sans"/>
              </a:rPr>
              <a:t>|</a:t>
            </a:r>
            <a:r>
              <a:rPr sz="800" spc="-114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800" spc="10" dirty="0" err="1" smtClean="0">
                <a:solidFill>
                  <a:srgbClr val="231F20"/>
                </a:solidFill>
                <a:latin typeface="Noto Sans"/>
                <a:cs typeface="Noto Sans"/>
              </a:rPr>
              <a:t>Redner</a:t>
            </a:r>
            <a:r>
              <a:rPr sz="800" spc="10" dirty="0" smtClean="0">
                <a:solidFill>
                  <a:srgbClr val="231F20"/>
                </a:solidFill>
                <a:latin typeface="Noto Sans"/>
                <a:cs typeface="Noto Sans"/>
              </a:rPr>
              <a:t>*in</a:t>
            </a:r>
            <a:endParaRPr lang="de-DE" sz="800" spc="10" dirty="0" smtClean="0">
              <a:solidFill>
                <a:srgbClr val="231F20"/>
              </a:solidFill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solidFill>
                <a:srgbClr val="0061AF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solidFill>
                  <a:srgbClr val="F2BE19"/>
                </a:solidFill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solidFill>
                  <a:srgbClr val="231F20"/>
                </a:solidFill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solidFill>
                  <a:srgbClr val="231F20"/>
                </a:solidFill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2BE1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287</Words>
  <Application>Microsoft Office PowerPoint</Application>
  <PresentationFormat>Benutzerdefiniert</PresentationFormat>
  <Paragraphs>64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1</cp:revision>
  <dcterms:created xsi:type="dcterms:W3CDTF">2019-09-30T11:54:21Z</dcterms:created>
  <dcterms:modified xsi:type="dcterms:W3CDTF">2019-10-07T06:17:37Z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