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6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6509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9896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5658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036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1924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9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4670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3452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2504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6821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465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0CC72-395F-41DE-83BA-90B666C61DFE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8273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810" t="-8282" r="-9810" b="7291"/>
          <a:stretch/>
        </p:blipFill>
        <p:spPr>
          <a:xfrm>
            <a:off x="-742082" y="-419848"/>
            <a:ext cx="9043154" cy="508128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51"/>
          <a:stretch/>
        </p:blipFill>
        <p:spPr>
          <a:xfrm>
            <a:off x="519" y="1"/>
            <a:ext cx="6874843" cy="10692406"/>
          </a:xfrm>
          <a:prstGeom prst="rect">
            <a:avLst/>
          </a:prstGeom>
        </p:spPr>
      </p:pic>
      <p:sp>
        <p:nvSpPr>
          <p:cNvPr id="6" name="object 2"/>
          <p:cNvSpPr txBox="1"/>
          <p:nvPr/>
        </p:nvSpPr>
        <p:spPr>
          <a:xfrm>
            <a:off x="793048" y="2641603"/>
            <a:ext cx="4356735" cy="1186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SemCond"/>
                <a:cs typeface="Noto Sans SemCond"/>
              </a:rPr>
              <a:t>WORKSHOP</a:t>
            </a:r>
            <a:endParaRPr sz="13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dirty="0">
                <a:solidFill>
                  <a:srgbClr val="231F20"/>
                </a:solidFill>
                <a:latin typeface="Noto Sans SemCond"/>
                <a:cs typeface="Noto Sans SemCond"/>
              </a:rPr>
              <a:t>etwas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 kürzer</a:t>
            </a:r>
            <a:endParaRPr sz="2000" dirty="0">
              <a:latin typeface="Noto Sans SemCond"/>
              <a:cs typeface="Noto Sans SemCond"/>
            </a:endParaRPr>
          </a:p>
          <a:p>
            <a:pPr marL="15875" marR="1723389">
              <a:lnSpc>
                <a:spcPct val="111100"/>
              </a:lnSpc>
              <a:spcBef>
                <a:spcPts val="900"/>
              </a:spcBef>
            </a:pP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weitere </a:t>
            </a: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Infos.  </a:t>
            </a:r>
            <a:r>
              <a:rPr sz="150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Hier</a:t>
            </a:r>
            <a:r>
              <a:rPr sz="1500" spc="-4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zweizeilig.</a:t>
            </a:r>
            <a:endParaRPr sz="1500" dirty="0">
              <a:latin typeface="Noto Serif SemCond Med"/>
              <a:cs typeface="Noto Serif SemCond Med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86440" y="46614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</a:rPr>
              <a:t>Email@uni-erfurt.de</a:t>
            </a: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</p:spTree>
    <p:extLst>
      <p:ext uri="{BB962C8B-B14F-4D97-AF65-F5344CB8AC3E}">
        <p14:creationId xmlns:p14="http://schemas.microsoft.com/office/powerpoint/2010/main" val="2343619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353</Words>
  <Application>Microsoft Office PowerPoint</Application>
  <PresentationFormat>Benutzerdefiniert</PresentationFormat>
  <Paragraphs>25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Noto Sans</vt:lpstr>
      <vt:lpstr>Noto Sans Cond</vt:lpstr>
      <vt:lpstr>Noto Sans SemCond</vt:lpstr>
      <vt:lpstr>Noto Serif</vt:lpstr>
      <vt:lpstr>Noto Serif SemCond Med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2</cp:revision>
  <dcterms:created xsi:type="dcterms:W3CDTF">2019-10-07T07:48:59Z</dcterms:created>
  <dcterms:modified xsi:type="dcterms:W3CDTF">2019-10-07T07:54:22Z</dcterms:modified>
</cp:coreProperties>
</file>