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9" b="9863"/>
          <a:stretch/>
        </p:blipFill>
        <p:spPr>
          <a:xfrm>
            <a:off x="0" y="-1"/>
            <a:ext cx="7632000" cy="108028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" y="111503"/>
            <a:ext cx="7632000" cy="10795590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831474" y="5458376"/>
            <a:ext cx="5901058" cy="41903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lang="de-DE" sz="1187" spc="-11" dirty="0">
                <a:solidFill>
                  <a:srgbClr val="231F20"/>
                </a:solidFill>
                <a:latin typeface="Noto Serif"/>
                <a:cs typeface="Noto Serif"/>
              </a:rPr>
              <a:t>Wer lädt ein?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Das </a:t>
            </a:r>
            <a:r>
              <a:rPr lang="de-DE" sz="1187" spc="22" dirty="0">
                <a:solidFill>
                  <a:srgbClr val="231F20"/>
                </a:solidFill>
                <a:latin typeface="Noto Serif"/>
                <a:cs typeface="Noto Serif"/>
              </a:rPr>
              <a:t>kann hier </a:t>
            </a:r>
            <a:r>
              <a:rPr lang="de-DE"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lang="de-DE"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lang="de-DE"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lang="de-DE"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lang="de-DE"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solidFill>
                  <a:srgbClr val="FFFFFF"/>
                </a:solidFill>
                <a:latin typeface="Noto Sans SemCond"/>
                <a:cs typeface="Noto Sans SemCond"/>
              </a:rPr>
              <a:t>ART </a:t>
            </a:r>
            <a:r>
              <a:rPr sz="1403" b="1" spc="32" dirty="0">
                <a:solidFill>
                  <a:srgbClr val="FFFFFF"/>
                </a:solidFill>
                <a:latin typeface="Noto Sans SemCond"/>
                <a:cs typeface="Noto Sans SemCond"/>
              </a:rPr>
              <a:t>DER</a:t>
            </a:r>
            <a:r>
              <a:rPr sz="1403" b="1" spc="113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403" b="1" spc="49" dirty="0">
                <a:solidFill>
                  <a:srgbClr val="FFFFFF"/>
                </a:solidFill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lang="de-DE" sz="1187" b="1" dirty="0" smtClean="0">
                <a:solidFill>
                  <a:srgbClr val="231F20"/>
                </a:solidFill>
                <a:latin typeface="Noto Sans"/>
                <a:cs typeface="Noto Sans"/>
              </a:rPr>
              <a:t>Weitere </a:t>
            </a:r>
            <a:r>
              <a:rPr lang="de-DE" sz="1187" b="1" smtClean="0">
                <a:solidFill>
                  <a:srgbClr val="231F20"/>
                </a:solidFill>
                <a:latin typeface="Noto Sans"/>
                <a:cs typeface="Noto Sans"/>
              </a:rPr>
              <a:t>Informationen unter: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127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Carmen Voigt</cp:lastModifiedBy>
  <cp:revision>8</cp:revision>
  <dcterms:created xsi:type="dcterms:W3CDTF">2019-10-02T14:24:05Z</dcterms:created>
  <dcterms:modified xsi:type="dcterms:W3CDTF">2019-10-09T08:27:47Z</dcterms:modified>
</cp:coreProperties>
</file>