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2FC5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0AB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04248" y="679528"/>
            <a:ext cx="1687474" cy="16220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0ABAEE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0ABAEE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0ABAEE"/>
                </a:solidFill>
                <a:latin typeface="Noto Sans SemCond"/>
                <a:cs typeface="Noto Sans SemCond"/>
              </a:rPr>
              <a:t>TEXT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0ABAEE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0ABAEE"/>
                </a:solidFill>
                <a:latin typeface="Noto Serif SemCond Med"/>
                <a:cs typeface="Noto Serif SemCond Med"/>
              </a:rPr>
              <a:t>Infos.</a:t>
            </a:r>
            <a:endParaRPr sz="150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0ABAEE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0ABAEE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0ABAEE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0ABAEE"/>
                </a:solidFill>
                <a:latin typeface="Noto Serif SemCond Med"/>
                <a:cs typeface="Noto Serif SemCond Med"/>
              </a:rPr>
              <a:t>dreizeilig.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2019-10-07T09:02:43Z</dcterms:created>
  <dcterms:modified xsi:type="dcterms:W3CDTF">2019-10-07T07:02:49Z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