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7559675" cy="106918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4660"/>
  </p:normalViewPr>
  <p:slideViewPr>
    <p:cSldViewPr snapToGrid="0">
      <p:cViewPr varScale="1">
        <p:scale>
          <a:sx n="83" d="100"/>
          <a:sy n="83" d="100"/>
        </p:scale>
        <p:origin x="2616" y="1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6976" y="1749795"/>
            <a:ext cx="6425724" cy="3722335"/>
          </a:xfrm>
        </p:spPr>
        <p:txBody>
          <a:bodyPr anchor="b"/>
          <a:lstStyle>
            <a:lvl1pPr algn="ctr">
              <a:defRPr sz="496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4960" y="5615678"/>
            <a:ext cx="5669756" cy="2581379"/>
          </a:xfrm>
        </p:spPr>
        <p:txBody>
          <a:bodyPr/>
          <a:lstStyle>
            <a:lvl1pPr marL="0" indent="0" algn="ctr">
              <a:buNone/>
              <a:defRPr sz="1984"/>
            </a:lvl1pPr>
            <a:lvl2pPr marL="377967" indent="0" algn="ctr">
              <a:buNone/>
              <a:defRPr sz="1653"/>
            </a:lvl2pPr>
            <a:lvl3pPr marL="755934" indent="0" algn="ctr">
              <a:buNone/>
              <a:defRPr sz="1488"/>
            </a:lvl3pPr>
            <a:lvl4pPr marL="1133902" indent="0" algn="ctr">
              <a:buNone/>
              <a:defRPr sz="1323"/>
            </a:lvl4pPr>
            <a:lvl5pPr marL="1511869" indent="0" algn="ctr">
              <a:buNone/>
              <a:defRPr sz="1323"/>
            </a:lvl5pPr>
            <a:lvl6pPr marL="1889836" indent="0" algn="ctr">
              <a:buNone/>
              <a:defRPr sz="1323"/>
            </a:lvl6pPr>
            <a:lvl7pPr marL="2267803" indent="0" algn="ctr">
              <a:buNone/>
              <a:defRPr sz="1323"/>
            </a:lvl7pPr>
            <a:lvl8pPr marL="2645771" indent="0" algn="ctr">
              <a:buNone/>
              <a:defRPr sz="1323"/>
            </a:lvl8pPr>
            <a:lvl9pPr marL="3023738" indent="0" algn="ctr">
              <a:buNone/>
              <a:defRPr sz="1323"/>
            </a:lvl9pPr>
          </a:lstStyle>
          <a:p>
            <a:r>
              <a:rPr lang="de-DE" smtClean="0"/>
              <a:t>Formatvorlage des Untertitelmasters durch Klicken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B0CC72-395F-41DE-83BA-90B666C61DFE}" type="datetimeFigureOut">
              <a:rPr lang="de-DE" smtClean="0"/>
              <a:t>07.10.2019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33949-7BD1-4C9F-9624-6D68B927F29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065090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B0CC72-395F-41DE-83BA-90B666C61DFE}" type="datetimeFigureOut">
              <a:rPr lang="de-DE" smtClean="0"/>
              <a:t>07.10.2019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33949-7BD1-4C9F-9624-6D68B927F29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498964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569240"/>
            <a:ext cx="1630055" cy="9060817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569240"/>
            <a:ext cx="4795669" cy="9060817"/>
          </a:xfr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B0CC72-395F-41DE-83BA-90B666C61DFE}" type="datetimeFigureOut">
              <a:rPr lang="de-DE" smtClean="0"/>
              <a:t>07.10.2019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33949-7BD1-4C9F-9624-6D68B927F29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756588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B0CC72-395F-41DE-83BA-90B666C61DFE}" type="datetimeFigureOut">
              <a:rPr lang="de-DE" smtClean="0"/>
              <a:t>07.10.2019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33949-7BD1-4C9F-9624-6D68B927F29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540366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791" y="2665532"/>
            <a:ext cx="6520220" cy="4447496"/>
          </a:xfrm>
        </p:spPr>
        <p:txBody>
          <a:bodyPr anchor="b"/>
          <a:lstStyle>
            <a:lvl1pPr>
              <a:defRPr sz="496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791" y="7155103"/>
            <a:ext cx="6520220" cy="2338833"/>
          </a:xfrm>
        </p:spPr>
        <p:txBody>
          <a:bodyPr/>
          <a:lstStyle>
            <a:lvl1pPr marL="0" indent="0">
              <a:buNone/>
              <a:defRPr sz="1984">
                <a:solidFill>
                  <a:schemeClr val="tx1"/>
                </a:solidFill>
              </a:defRPr>
            </a:lvl1pPr>
            <a:lvl2pPr marL="377967" indent="0">
              <a:buNone/>
              <a:defRPr sz="1653">
                <a:solidFill>
                  <a:schemeClr val="tx1">
                    <a:tint val="75000"/>
                  </a:schemeClr>
                </a:solidFill>
              </a:defRPr>
            </a:lvl2pPr>
            <a:lvl3pPr marL="755934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3pPr>
            <a:lvl4pPr marL="1133902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1869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89836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7803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577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3738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B0CC72-395F-41DE-83BA-90B666C61DFE}" type="datetimeFigureOut">
              <a:rPr lang="de-DE" smtClean="0"/>
              <a:t>07.10.2019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33949-7BD1-4C9F-9624-6D68B927F29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919242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728" y="2846200"/>
            <a:ext cx="3212862" cy="6783857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7085" y="2846200"/>
            <a:ext cx="3212862" cy="6783857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B0CC72-395F-41DE-83BA-90B666C61DFE}" type="datetimeFigureOut">
              <a:rPr lang="de-DE" smtClean="0"/>
              <a:t>07.10.2019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33949-7BD1-4C9F-9624-6D68B927F29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957948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569242"/>
            <a:ext cx="6520220" cy="2066590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13" y="2620980"/>
            <a:ext cx="3198096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13" y="3905482"/>
            <a:ext cx="3198096" cy="5744375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7086" y="2620980"/>
            <a:ext cx="3213847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7086" y="3905482"/>
            <a:ext cx="3213847" cy="5744375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B0CC72-395F-41DE-83BA-90B666C61DFE}" type="datetimeFigureOut">
              <a:rPr lang="de-DE" smtClean="0"/>
              <a:t>07.10.2019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33949-7BD1-4C9F-9624-6D68B927F29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746708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B0CC72-395F-41DE-83BA-90B666C61DFE}" type="datetimeFigureOut">
              <a:rPr lang="de-DE" smtClean="0"/>
              <a:t>07.10.2019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33949-7BD1-4C9F-9624-6D68B927F29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334526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B0CC72-395F-41DE-83BA-90B666C61DFE}" type="datetimeFigureOut">
              <a:rPr lang="de-DE" smtClean="0"/>
              <a:t>07.10.2019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33949-7BD1-4C9F-9624-6D68B927F29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725042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847" y="1539425"/>
            <a:ext cx="3827085" cy="7598117"/>
          </a:xfrm>
        </p:spPr>
        <p:txBody>
          <a:bodyPr/>
          <a:lstStyle>
            <a:lvl1pPr>
              <a:defRPr sz="2645"/>
            </a:lvl1pPr>
            <a:lvl2pPr>
              <a:defRPr sz="2315"/>
            </a:lvl2pPr>
            <a:lvl3pPr>
              <a:defRPr sz="1984"/>
            </a:lvl3pPr>
            <a:lvl4pPr>
              <a:defRPr sz="1653"/>
            </a:lvl4pPr>
            <a:lvl5pPr>
              <a:defRPr sz="1653"/>
            </a:lvl5pPr>
            <a:lvl6pPr>
              <a:defRPr sz="1653"/>
            </a:lvl6pPr>
            <a:lvl7pPr>
              <a:defRPr sz="1653"/>
            </a:lvl7pPr>
            <a:lvl8pPr>
              <a:defRPr sz="1653"/>
            </a:lvl8pPr>
            <a:lvl9pPr>
              <a:defRPr sz="1653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B0CC72-395F-41DE-83BA-90B666C61DFE}" type="datetimeFigureOut">
              <a:rPr lang="de-DE" smtClean="0"/>
              <a:t>07.10.2019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33949-7BD1-4C9F-9624-6D68B927F29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768217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3847" y="1539425"/>
            <a:ext cx="3827085" cy="7598117"/>
          </a:xfrm>
        </p:spPr>
        <p:txBody>
          <a:bodyPr anchor="t"/>
          <a:lstStyle>
            <a:lvl1pPr marL="0" indent="0">
              <a:buNone/>
              <a:defRPr sz="2645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de-DE" smtClean="0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B0CC72-395F-41DE-83BA-90B666C61DFE}" type="datetimeFigureOut">
              <a:rPr lang="de-DE" smtClean="0"/>
              <a:t>07.10.2019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33949-7BD1-4C9F-9624-6D68B927F29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14654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B0CC72-395F-41DE-83BA-90B666C61DFE}" type="datetimeFigureOut">
              <a:rPr lang="de-DE" smtClean="0"/>
              <a:t>07.10.2019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733949-7BD1-4C9F-9624-6D68B927F29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882735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86" t="20556" r="9003" b="21755"/>
          <a:stretch/>
        </p:blipFill>
        <p:spPr>
          <a:xfrm>
            <a:off x="1" y="-162045"/>
            <a:ext cx="7592992" cy="3345084"/>
          </a:xfrm>
          <a:prstGeom prst="rect">
            <a:avLst/>
          </a:prstGeom>
        </p:spPr>
      </p:pic>
      <p:pic>
        <p:nvPicPr>
          <p:cNvPr id="4" name="Grafik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>
          <a:xfrm>
            <a:off x="520" y="1"/>
            <a:ext cx="7559055" cy="10692406"/>
          </a:xfrm>
          <a:prstGeom prst="rect">
            <a:avLst/>
          </a:prstGeom>
        </p:spPr>
      </p:pic>
      <p:sp>
        <p:nvSpPr>
          <p:cNvPr id="6" name="object 2"/>
          <p:cNvSpPr txBox="1"/>
          <p:nvPr/>
        </p:nvSpPr>
        <p:spPr>
          <a:xfrm>
            <a:off x="793048" y="2641603"/>
            <a:ext cx="4356735" cy="11861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9050">
              <a:lnSpc>
                <a:spcPct val="100000"/>
              </a:lnSpc>
            </a:pPr>
            <a:r>
              <a:rPr sz="1300" b="1" spc="55" dirty="0">
                <a:solidFill>
                  <a:srgbClr val="FFFFFF"/>
                </a:solidFill>
                <a:latin typeface="Noto Sans SemCond"/>
                <a:cs typeface="Noto Sans SemCond"/>
              </a:rPr>
              <a:t>WORKSHOP</a:t>
            </a:r>
            <a:endParaRPr sz="1300" dirty="0">
              <a:latin typeface="Noto Sans SemCond"/>
              <a:cs typeface="Noto Sans SemCond"/>
            </a:endParaRPr>
          </a:p>
          <a:p>
            <a:pPr marL="12700">
              <a:lnSpc>
                <a:spcPct val="100000"/>
              </a:lnSpc>
              <a:spcBef>
                <a:spcPts val="240"/>
              </a:spcBef>
            </a:pPr>
            <a:r>
              <a:rPr sz="2000" b="1" spc="-10" dirty="0">
                <a:solidFill>
                  <a:srgbClr val="231F20"/>
                </a:solidFill>
                <a:latin typeface="Noto Sans SemCond"/>
                <a:cs typeface="Noto Sans SemCond"/>
              </a:rPr>
              <a:t>Hier </a:t>
            </a:r>
            <a:r>
              <a:rPr sz="2000" b="1" spc="-5" dirty="0">
                <a:solidFill>
                  <a:srgbClr val="231F20"/>
                </a:solidFill>
                <a:latin typeface="Noto Sans SemCond"/>
                <a:cs typeface="Noto Sans SemCond"/>
              </a:rPr>
              <a:t>steht der Titel, </a:t>
            </a:r>
            <a:r>
              <a:rPr sz="2000" b="1" spc="-10" dirty="0">
                <a:solidFill>
                  <a:srgbClr val="231F20"/>
                </a:solidFill>
                <a:latin typeface="Noto Sans SemCond"/>
                <a:cs typeface="Noto Sans SemCond"/>
              </a:rPr>
              <a:t>hier </a:t>
            </a:r>
            <a:r>
              <a:rPr sz="2000" b="1" dirty="0">
                <a:solidFill>
                  <a:srgbClr val="231F20"/>
                </a:solidFill>
                <a:latin typeface="Noto Sans SemCond"/>
                <a:cs typeface="Noto Sans SemCond"/>
              </a:rPr>
              <a:t>etwas</a:t>
            </a:r>
            <a:r>
              <a:rPr sz="2000" b="1" spc="-5" dirty="0">
                <a:solidFill>
                  <a:srgbClr val="231F20"/>
                </a:solidFill>
                <a:latin typeface="Noto Sans SemCond"/>
                <a:cs typeface="Noto Sans SemCond"/>
              </a:rPr>
              <a:t> kürzer</a:t>
            </a:r>
            <a:endParaRPr sz="2000" dirty="0">
              <a:latin typeface="Noto Sans SemCond"/>
              <a:cs typeface="Noto Sans SemCond"/>
            </a:endParaRPr>
          </a:p>
          <a:p>
            <a:pPr marL="15875" marR="1723389">
              <a:lnSpc>
                <a:spcPct val="111100"/>
              </a:lnSpc>
              <a:spcBef>
                <a:spcPts val="900"/>
              </a:spcBef>
            </a:pPr>
            <a:r>
              <a:rPr sz="1500" spc="5" dirty="0">
                <a:solidFill>
                  <a:srgbClr val="231F20"/>
                </a:solidFill>
                <a:latin typeface="Noto Serif SemCond Med"/>
                <a:cs typeface="Noto Serif SemCond Med"/>
              </a:rPr>
              <a:t>Datum, </a:t>
            </a:r>
            <a:r>
              <a:rPr sz="1500" spc="10" dirty="0">
                <a:solidFill>
                  <a:srgbClr val="231F20"/>
                </a:solidFill>
                <a:latin typeface="Noto Serif SemCond Med"/>
                <a:cs typeface="Noto Serif SemCond Med"/>
              </a:rPr>
              <a:t>Uhrzeit, </a:t>
            </a:r>
            <a:r>
              <a:rPr sz="1500" spc="-10" dirty="0">
                <a:solidFill>
                  <a:srgbClr val="231F20"/>
                </a:solidFill>
                <a:latin typeface="Noto Serif SemCond Med"/>
                <a:cs typeface="Noto Serif SemCond Med"/>
              </a:rPr>
              <a:t>weitere </a:t>
            </a:r>
            <a:r>
              <a:rPr sz="1500" spc="5" dirty="0">
                <a:solidFill>
                  <a:srgbClr val="231F20"/>
                </a:solidFill>
                <a:latin typeface="Noto Serif SemCond Med"/>
                <a:cs typeface="Noto Serif SemCond Med"/>
              </a:rPr>
              <a:t>Infos.  </a:t>
            </a:r>
            <a:r>
              <a:rPr sz="1500" dirty="0">
                <a:solidFill>
                  <a:srgbClr val="231F20"/>
                </a:solidFill>
                <a:latin typeface="Noto Serif SemCond Med"/>
                <a:cs typeface="Noto Serif SemCond Med"/>
              </a:rPr>
              <a:t>Hier</a:t>
            </a:r>
            <a:r>
              <a:rPr sz="1500" spc="-45" dirty="0">
                <a:solidFill>
                  <a:srgbClr val="231F20"/>
                </a:solidFill>
                <a:latin typeface="Noto Serif SemCond Med"/>
                <a:cs typeface="Noto Serif SemCond Med"/>
              </a:rPr>
              <a:t> </a:t>
            </a:r>
            <a:r>
              <a:rPr sz="1500" spc="10" dirty="0">
                <a:solidFill>
                  <a:srgbClr val="231F20"/>
                </a:solidFill>
                <a:latin typeface="Noto Serif SemCond Med"/>
                <a:cs typeface="Noto Serif SemCond Med"/>
              </a:rPr>
              <a:t>zweizeilig.</a:t>
            </a:r>
            <a:endParaRPr sz="1500" dirty="0">
              <a:latin typeface="Noto Serif SemCond Med"/>
              <a:cs typeface="Noto Serif SemCond Med"/>
            </a:endParaRPr>
          </a:p>
        </p:txBody>
      </p:sp>
      <p:sp>
        <p:nvSpPr>
          <p:cNvPr id="7" name="Textfeld 6"/>
          <p:cNvSpPr txBox="1"/>
          <p:nvPr/>
        </p:nvSpPr>
        <p:spPr>
          <a:xfrm>
            <a:off x="686440" y="4661436"/>
            <a:ext cx="6139810" cy="6247864"/>
          </a:xfrm>
          <a:prstGeom prst="rect">
            <a:avLst/>
          </a:prstGeom>
          <a:noFill/>
        </p:spPr>
        <p:txBody>
          <a:bodyPr wrap="square" numCol="2" spcCol="144000" rtlCol="0">
            <a:spAutoFit/>
          </a:bodyPr>
          <a:lstStyle/>
          <a:p>
            <a:pPr marL="12700" marR="5080">
              <a:lnSpc>
                <a:spcPct val="125000"/>
              </a:lnSpc>
            </a:pPr>
            <a:r>
              <a:rPr lang="de-DE" sz="1000" dirty="0">
                <a:latin typeface="Noto Serif"/>
                <a:cs typeface="Noto Serif"/>
              </a:rPr>
              <a:t>Zwei </a:t>
            </a:r>
            <a:r>
              <a:rPr lang="de-DE" sz="1000" spc="15" dirty="0">
                <a:latin typeface="Noto Serif"/>
                <a:cs typeface="Noto Serif"/>
              </a:rPr>
              <a:t>flinke </a:t>
            </a:r>
            <a:r>
              <a:rPr lang="de-DE" sz="1000" dirty="0">
                <a:latin typeface="Noto Serif"/>
                <a:cs typeface="Noto Serif"/>
              </a:rPr>
              <a:t>Boxer jagen </a:t>
            </a:r>
            <a:r>
              <a:rPr lang="de-DE" sz="1000" spc="10" dirty="0">
                <a:latin typeface="Noto Serif"/>
                <a:cs typeface="Noto Serif"/>
              </a:rPr>
              <a:t>die </a:t>
            </a:r>
            <a:r>
              <a:rPr lang="de-DE" sz="1000" spc="20" dirty="0">
                <a:latin typeface="Noto Serif"/>
                <a:cs typeface="Noto Serif"/>
              </a:rPr>
              <a:t>quirlige </a:t>
            </a:r>
            <a:r>
              <a:rPr lang="de-DE" sz="1000" spc="10" dirty="0">
                <a:latin typeface="Noto Serif"/>
                <a:cs typeface="Noto Serif"/>
              </a:rPr>
              <a:t>Eva und  </a:t>
            </a:r>
            <a:r>
              <a:rPr lang="de-DE" sz="1000" spc="15" dirty="0">
                <a:latin typeface="Noto Serif"/>
                <a:cs typeface="Noto Serif"/>
              </a:rPr>
              <a:t>ihren </a:t>
            </a:r>
            <a:r>
              <a:rPr lang="de-DE" sz="1000" spc="-5" dirty="0">
                <a:latin typeface="Noto Serif"/>
                <a:cs typeface="Noto Serif"/>
              </a:rPr>
              <a:t>Mops </a:t>
            </a:r>
            <a:r>
              <a:rPr lang="de-DE" sz="1000" spc="15" dirty="0">
                <a:latin typeface="Noto Serif"/>
                <a:cs typeface="Noto Serif"/>
              </a:rPr>
              <a:t>durch </a:t>
            </a:r>
            <a:r>
              <a:rPr lang="de-DE" sz="1000" spc="5" dirty="0">
                <a:latin typeface="Noto Serif"/>
                <a:cs typeface="Noto Serif"/>
              </a:rPr>
              <a:t>Sylt. </a:t>
            </a:r>
            <a:r>
              <a:rPr lang="de-DE" sz="1000" spc="15" dirty="0">
                <a:latin typeface="Noto Serif"/>
                <a:cs typeface="Noto Serif"/>
              </a:rPr>
              <a:t>Franz </a:t>
            </a:r>
            <a:r>
              <a:rPr lang="de-DE" sz="1000" spc="10" dirty="0">
                <a:latin typeface="Noto Serif"/>
                <a:cs typeface="Noto Serif"/>
              </a:rPr>
              <a:t>jagt </a:t>
            </a:r>
            <a:r>
              <a:rPr lang="de-DE" sz="1000" spc="20" dirty="0">
                <a:latin typeface="Noto Serif"/>
                <a:cs typeface="Noto Serif"/>
              </a:rPr>
              <a:t>im </a:t>
            </a:r>
            <a:r>
              <a:rPr lang="de-DE" sz="1000" dirty="0" err="1">
                <a:latin typeface="Noto Serif"/>
                <a:cs typeface="Noto Serif"/>
              </a:rPr>
              <a:t>kom</a:t>
            </a:r>
            <a:r>
              <a:rPr lang="de-DE" sz="1000" dirty="0">
                <a:latin typeface="Noto Serif"/>
                <a:cs typeface="Noto Serif"/>
              </a:rPr>
              <a:t>-  </a:t>
            </a:r>
            <a:r>
              <a:rPr lang="de-DE" sz="1000" spc="10" dirty="0" err="1">
                <a:latin typeface="Noto Serif"/>
                <a:cs typeface="Noto Serif"/>
              </a:rPr>
              <a:t>plett</a:t>
            </a:r>
            <a:r>
              <a:rPr lang="de-DE" sz="1000" spc="10" dirty="0">
                <a:latin typeface="Noto Serif"/>
                <a:cs typeface="Noto Serif"/>
              </a:rPr>
              <a:t> verwahrlosten </a:t>
            </a:r>
            <a:r>
              <a:rPr lang="de-DE" sz="1000" spc="15" dirty="0">
                <a:latin typeface="Noto Serif"/>
                <a:cs typeface="Noto Serif"/>
              </a:rPr>
              <a:t>Taxi </a:t>
            </a:r>
            <a:r>
              <a:rPr lang="de-DE" sz="1000" spc="10" dirty="0">
                <a:latin typeface="Noto Serif"/>
                <a:cs typeface="Noto Serif"/>
              </a:rPr>
              <a:t>quer </a:t>
            </a:r>
            <a:r>
              <a:rPr lang="de-DE" sz="1000" spc="15" dirty="0">
                <a:latin typeface="Noto Serif"/>
                <a:cs typeface="Noto Serif"/>
              </a:rPr>
              <a:t>durch </a:t>
            </a:r>
            <a:r>
              <a:rPr lang="de-DE" sz="1000" spc="5" dirty="0">
                <a:latin typeface="Noto Serif"/>
                <a:cs typeface="Noto Serif"/>
              </a:rPr>
              <a:t>Bayern.  Zwölf </a:t>
            </a:r>
            <a:r>
              <a:rPr lang="de-DE" sz="1000" spc="10" dirty="0">
                <a:latin typeface="Noto Serif"/>
                <a:cs typeface="Noto Serif"/>
              </a:rPr>
              <a:t>Boxkämpfer </a:t>
            </a:r>
            <a:r>
              <a:rPr lang="de-DE" sz="1000" dirty="0">
                <a:latin typeface="Noto Serif"/>
                <a:cs typeface="Noto Serif"/>
              </a:rPr>
              <a:t>jagen </a:t>
            </a:r>
            <a:r>
              <a:rPr lang="de-DE" sz="1000" spc="10" dirty="0">
                <a:latin typeface="Noto Serif"/>
                <a:cs typeface="Noto Serif"/>
              </a:rPr>
              <a:t>Viktor quer über</a:t>
            </a:r>
            <a:r>
              <a:rPr lang="de-DE" sz="1000" spc="-65" dirty="0">
                <a:latin typeface="Noto Serif"/>
                <a:cs typeface="Noto Serif"/>
              </a:rPr>
              <a:t> </a:t>
            </a:r>
            <a:r>
              <a:rPr lang="de-DE" sz="1000" dirty="0">
                <a:latin typeface="Noto Serif"/>
                <a:cs typeface="Noto Serif"/>
              </a:rPr>
              <a:t>den  </a:t>
            </a:r>
            <a:r>
              <a:rPr lang="de-DE" sz="1000" spc="10" dirty="0">
                <a:latin typeface="Noto Serif"/>
                <a:cs typeface="Noto Serif"/>
              </a:rPr>
              <a:t>großen </a:t>
            </a:r>
            <a:r>
              <a:rPr lang="de-DE" sz="1000" dirty="0" err="1">
                <a:latin typeface="Noto Serif"/>
                <a:cs typeface="Noto Serif"/>
              </a:rPr>
              <a:t>Sylter</a:t>
            </a:r>
            <a:r>
              <a:rPr lang="de-DE" sz="1000" dirty="0">
                <a:latin typeface="Noto Serif"/>
                <a:cs typeface="Noto Serif"/>
              </a:rPr>
              <a:t> </a:t>
            </a:r>
            <a:r>
              <a:rPr lang="de-DE" sz="1000" spc="10" dirty="0">
                <a:latin typeface="Noto Serif"/>
                <a:cs typeface="Noto Serif"/>
              </a:rPr>
              <a:t>Deich. </a:t>
            </a:r>
            <a:r>
              <a:rPr lang="de-DE" sz="1000" spc="-10" dirty="0">
                <a:latin typeface="Noto Serif"/>
                <a:cs typeface="Noto Serif"/>
              </a:rPr>
              <a:t>Vogel </a:t>
            </a:r>
            <a:r>
              <a:rPr lang="de-DE" sz="1000" spc="15" dirty="0" err="1">
                <a:latin typeface="Noto Serif"/>
                <a:cs typeface="Noto Serif"/>
              </a:rPr>
              <a:t>Quax</a:t>
            </a:r>
            <a:r>
              <a:rPr lang="de-DE" sz="1000" spc="15" dirty="0">
                <a:latin typeface="Noto Serif"/>
                <a:cs typeface="Noto Serif"/>
              </a:rPr>
              <a:t> </a:t>
            </a:r>
            <a:r>
              <a:rPr lang="de-DE" sz="1000" spc="20" dirty="0">
                <a:latin typeface="Noto Serif"/>
                <a:cs typeface="Noto Serif"/>
              </a:rPr>
              <a:t>zwickt </a:t>
            </a:r>
            <a:r>
              <a:rPr lang="de-DE" sz="1000" spc="-5" dirty="0" err="1">
                <a:latin typeface="Noto Serif"/>
                <a:cs typeface="Noto Serif"/>
              </a:rPr>
              <a:t>Joh</a:t>
            </a:r>
            <a:r>
              <a:rPr lang="de-DE" sz="1000" spc="-5" dirty="0">
                <a:latin typeface="Noto Serif"/>
                <a:cs typeface="Noto Serif"/>
              </a:rPr>
              <a:t>-  </a:t>
            </a:r>
            <a:r>
              <a:rPr lang="de-DE" sz="1000" spc="5" dirty="0" err="1">
                <a:latin typeface="Noto Serif"/>
                <a:cs typeface="Noto Serif"/>
              </a:rPr>
              <a:t>nys</a:t>
            </a:r>
            <a:r>
              <a:rPr lang="de-DE" sz="1000" spc="5" dirty="0">
                <a:latin typeface="Noto Serif"/>
                <a:cs typeface="Noto Serif"/>
              </a:rPr>
              <a:t> </a:t>
            </a:r>
            <a:r>
              <a:rPr lang="de-DE" sz="1000" spc="10" dirty="0">
                <a:latin typeface="Noto Serif"/>
                <a:cs typeface="Noto Serif"/>
              </a:rPr>
              <a:t>Pferd </a:t>
            </a:r>
            <a:r>
              <a:rPr lang="de-DE" sz="1000" spc="15" dirty="0">
                <a:latin typeface="Noto Serif"/>
                <a:cs typeface="Noto Serif"/>
              </a:rPr>
              <a:t>Bim. </a:t>
            </a:r>
            <a:r>
              <a:rPr lang="de-DE" sz="1000" spc="10" dirty="0">
                <a:latin typeface="Noto Serif"/>
                <a:cs typeface="Noto Serif"/>
              </a:rPr>
              <a:t>Sylvia </a:t>
            </a:r>
            <a:r>
              <a:rPr lang="de-DE" sz="1000" spc="15" dirty="0">
                <a:latin typeface="Noto Serif"/>
                <a:cs typeface="Noto Serif"/>
              </a:rPr>
              <a:t>wagt </a:t>
            </a:r>
            <a:r>
              <a:rPr lang="de-DE" sz="1000" spc="20" dirty="0">
                <a:latin typeface="Noto Serif"/>
                <a:cs typeface="Noto Serif"/>
              </a:rPr>
              <a:t>quick </a:t>
            </a:r>
            <a:r>
              <a:rPr lang="de-DE" sz="1000" dirty="0">
                <a:latin typeface="Noto Serif"/>
                <a:cs typeface="Noto Serif"/>
              </a:rPr>
              <a:t>den </a:t>
            </a:r>
            <a:r>
              <a:rPr lang="de-DE" sz="1000" spc="10" dirty="0">
                <a:latin typeface="Noto Serif"/>
                <a:cs typeface="Noto Serif"/>
              </a:rPr>
              <a:t>Jux </a:t>
            </a:r>
            <a:r>
              <a:rPr lang="de-DE" sz="1000" spc="5" dirty="0">
                <a:latin typeface="Noto Serif"/>
                <a:cs typeface="Noto Serif"/>
              </a:rPr>
              <a:t>bei  </a:t>
            </a:r>
            <a:r>
              <a:rPr lang="de-DE" sz="1000" spc="10" dirty="0">
                <a:latin typeface="Noto Serif"/>
                <a:cs typeface="Noto Serif"/>
              </a:rPr>
              <a:t>Pforzheim. </a:t>
            </a:r>
            <a:r>
              <a:rPr lang="de-DE" sz="1000" spc="5" dirty="0">
                <a:latin typeface="Noto Serif"/>
                <a:cs typeface="Noto Serif"/>
              </a:rPr>
              <a:t>Polyfon </a:t>
            </a:r>
            <a:r>
              <a:rPr lang="de-DE" sz="1000" spc="15" dirty="0">
                <a:latin typeface="Noto Serif"/>
                <a:cs typeface="Noto Serif"/>
              </a:rPr>
              <a:t>zwitschernd </a:t>
            </a:r>
            <a:r>
              <a:rPr lang="de-DE" sz="1000" spc="10" dirty="0">
                <a:latin typeface="Noto Serif"/>
                <a:cs typeface="Noto Serif"/>
              </a:rPr>
              <a:t>aßen </a:t>
            </a:r>
            <a:r>
              <a:rPr lang="de-DE" sz="1000" dirty="0" err="1">
                <a:latin typeface="Noto Serif"/>
                <a:cs typeface="Noto Serif"/>
              </a:rPr>
              <a:t>Mäx</a:t>
            </a:r>
            <a:r>
              <a:rPr lang="de-DE" sz="1000" dirty="0">
                <a:latin typeface="Noto Serif"/>
                <a:cs typeface="Noto Serif"/>
              </a:rPr>
              <a:t>-  </a:t>
            </a:r>
            <a:r>
              <a:rPr lang="de-DE" sz="1000" spc="5" dirty="0" err="1">
                <a:latin typeface="Noto Serif"/>
                <a:cs typeface="Noto Serif"/>
              </a:rPr>
              <a:t>chens</a:t>
            </a:r>
            <a:r>
              <a:rPr lang="de-DE" sz="1000" spc="5" dirty="0">
                <a:latin typeface="Noto Serif"/>
                <a:cs typeface="Noto Serif"/>
              </a:rPr>
              <a:t> </a:t>
            </a:r>
            <a:r>
              <a:rPr lang="de-DE" sz="1000" dirty="0">
                <a:latin typeface="Noto Serif"/>
                <a:cs typeface="Noto Serif"/>
              </a:rPr>
              <a:t>Vögel </a:t>
            </a:r>
            <a:r>
              <a:rPr lang="de-DE" sz="1000" spc="10" dirty="0">
                <a:latin typeface="Noto Serif"/>
                <a:cs typeface="Noto Serif"/>
              </a:rPr>
              <a:t>Rüben, Joghurt und Quark. </a:t>
            </a:r>
            <a:r>
              <a:rPr lang="de-DE" sz="1000" spc="25" dirty="0">
                <a:latin typeface="Noto Serif"/>
                <a:cs typeface="Noto Serif"/>
              </a:rPr>
              <a:t>„Fix,  </a:t>
            </a:r>
            <a:r>
              <a:rPr lang="de-DE" sz="1000" spc="10" dirty="0">
                <a:latin typeface="Noto Serif"/>
                <a:cs typeface="Noto Serif"/>
              </a:rPr>
              <a:t>Schwyz!“ </a:t>
            </a:r>
            <a:r>
              <a:rPr lang="de-DE" sz="1000" spc="20" dirty="0">
                <a:latin typeface="Noto Serif"/>
                <a:cs typeface="Noto Serif"/>
              </a:rPr>
              <a:t>quäkt </a:t>
            </a:r>
            <a:r>
              <a:rPr lang="de-DE" sz="1000" spc="5" dirty="0">
                <a:latin typeface="Noto Serif"/>
                <a:cs typeface="Noto Serif"/>
              </a:rPr>
              <a:t>Jürgen </a:t>
            </a:r>
            <a:r>
              <a:rPr lang="de-DE" sz="1000" dirty="0">
                <a:latin typeface="Noto Serif"/>
                <a:cs typeface="Noto Serif"/>
              </a:rPr>
              <a:t>blöd vom </a:t>
            </a:r>
            <a:r>
              <a:rPr lang="de-DE" sz="1000" spc="10" dirty="0" err="1">
                <a:latin typeface="Noto Serif"/>
                <a:cs typeface="Noto Serif"/>
              </a:rPr>
              <a:t>Paß</a:t>
            </a:r>
            <a:r>
              <a:rPr lang="de-DE" sz="1000" spc="10" dirty="0">
                <a:latin typeface="Noto Serif"/>
                <a:cs typeface="Noto Serif"/>
              </a:rPr>
              <a:t>. </a:t>
            </a:r>
            <a:r>
              <a:rPr lang="de-DE" sz="1000" spc="5" dirty="0">
                <a:latin typeface="Noto Serif"/>
                <a:cs typeface="Noto Serif"/>
              </a:rPr>
              <a:t>Victor  </a:t>
            </a:r>
            <a:r>
              <a:rPr lang="de-DE" sz="1000" spc="10" dirty="0">
                <a:latin typeface="Noto Serif"/>
                <a:cs typeface="Noto Serif"/>
              </a:rPr>
              <a:t>jagt </a:t>
            </a:r>
            <a:r>
              <a:rPr lang="de-DE" sz="1000" spc="15" dirty="0">
                <a:latin typeface="Noto Serif"/>
                <a:cs typeface="Noto Serif"/>
              </a:rPr>
              <a:t>zwölf </a:t>
            </a:r>
            <a:r>
              <a:rPr lang="de-DE" sz="1000" spc="10" dirty="0">
                <a:latin typeface="Noto Serif"/>
                <a:cs typeface="Noto Serif"/>
              </a:rPr>
              <a:t>Boxkämpfer quer über </a:t>
            </a:r>
            <a:r>
              <a:rPr lang="de-DE" sz="1000" dirty="0">
                <a:latin typeface="Noto Serif"/>
                <a:cs typeface="Noto Serif"/>
              </a:rPr>
              <a:t>den </a:t>
            </a:r>
            <a:r>
              <a:rPr lang="de-DE" sz="1000" spc="10" dirty="0">
                <a:latin typeface="Noto Serif"/>
                <a:cs typeface="Noto Serif"/>
              </a:rPr>
              <a:t>großen  </a:t>
            </a:r>
            <a:r>
              <a:rPr lang="de-DE" sz="1000" dirty="0" err="1">
                <a:latin typeface="Noto Serif"/>
                <a:cs typeface="Noto Serif"/>
              </a:rPr>
              <a:t>Sylter</a:t>
            </a:r>
            <a:r>
              <a:rPr lang="de-DE" sz="1000" dirty="0">
                <a:latin typeface="Noto Serif"/>
                <a:cs typeface="Noto Serif"/>
              </a:rPr>
              <a:t> </a:t>
            </a:r>
            <a:r>
              <a:rPr lang="de-DE" sz="1000" spc="10" dirty="0">
                <a:latin typeface="Noto Serif"/>
                <a:cs typeface="Noto Serif"/>
              </a:rPr>
              <a:t>Deich. Falsches </a:t>
            </a:r>
            <a:r>
              <a:rPr lang="de-DE" sz="1000" spc="15" dirty="0">
                <a:latin typeface="Noto Serif"/>
                <a:cs typeface="Noto Serif"/>
              </a:rPr>
              <a:t>Üben </a:t>
            </a:r>
            <a:r>
              <a:rPr lang="de-DE" sz="1000" dirty="0">
                <a:latin typeface="Noto Serif"/>
                <a:cs typeface="Noto Serif"/>
              </a:rPr>
              <a:t>von </a:t>
            </a:r>
            <a:r>
              <a:rPr lang="de-DE" sz="1000" spc="-5" dirty="0" err="1">
                <a:latin typeface="Noto Serif"/>
                <a:cs typeface="Noto Serif"/>
              </a:rPr>
              <a:t>Xylophonmu</a:t>
            </a:r>
            <a:r>
              <a:rPr lang="de-DE" sz="1000" spc="-5" dirty="0">
                <a:latin typeface="Noto Serif"/>
                <a:cs typeface="Noto Serif"/>
              </a:rPr>
              <a:t>-  </a:t>
            </a:r>
            <a:r>
              <a:rPr lang="de-DE" sz="1000" spc="20" dirty="0" err="1">
                <a:latin typeface="Noto Serif"/>
                <a:cs typeface="Noto Serif"/>
              </a:rPr>
              <a:t>sik</a:t>
            </a:r>
            <a:r>
              <a:rPr lang="de-DE" sz="1000" spc="20" dirty="0">
                <a:latin typeface="Noto Serif"/>
                <a:cs typeface="Noto Serif"/>
              </a:rPr>
              <a:t> </a:t>
            </a:r>
            <a:r>
              <a:rPr lang="de-DE" sz="1000" spc="15" dirty="0">
                <a:latin typeface="Noto Serif"/>
                <a:cs typeface="Noto Serif"/>
              </a:rPr>
              <a:t>quält </a:t>
            </a:r>
            <a:r>
              <a:rPr lang="de-DE" sz="1000" dirty="0">
                <a:latin typeface="Noto Serif"/>
                <a:cs typeface="Noto Serif"/>
              </a:rPr>
              <a:t>jeden </a:t>
            </a:r>
            <a:r>
              <a:rPr lang="de-DE" sz="1000" spc="5" dirty="0">
                <a:latin typeface="Noto Serif"/>
                <a:cs typeface="Noto Serif"/>
              </a:rPr>
              <a:t>größeren</a:t>
            </a:r>
            <a:r>
              <a:rPr lang="de-DE" sz="1000" spc="-55" dirty="0">
                <a:latin typeface="Noto Serif"/>
                <a:cs typeface="Noto Serif"/>
              </a:rPr>
              <a:t> </a:t>
            </a:r>
            <a:r>
              <a:rPr lang="de-DE" sz="1000" dirty="0">
                <a:latin typeface="Noto Serif"/>
                <a:cs typeface="Noto Serif"/>
              </a:rPr>
              <a:t>Zwerg.</a:t>
            </a:r>
          </a:p>
          <a:p>
            <a:pPr marL="12700" marR="5080">
              <a:lnSpc>
                <a:spcPct val="125000"/>
              </a:lnSpc>
            </a:pPr>
            <a:endParaRPr lang="de-DE" sz="1000" dirty="0">
              <a:latin typeface="Noto Serif"/>
              <a:cs typeface="Noto Serif"/>
            </a:endParaRPr>
          </a:p>
          <a:p>
            <a:pPr marL="12700" marR="5080">
              <a:lnSpc>
                <a:spcPct val="125000"/>
              </a:lnSpc>
            </a:pPr>
            <a:r>
              <a:rPr lang="de-DE" sz="1000" dirty="0">
                <a:latin typeface="Noto Serif"/>
                <a:cs typeface="Noto Serif"/>
              </a:rPr>
              <a:t>Zwei </a:t>
            </a:r>
            <a:r>
              <a:rPr lang="de-DE" sz="1000" spc="15" dirty="0">
                <a:latin typeface="Noto Serif"/>
                <a:cs typeface="Noto Serif"/>
              </a:rPr>
              <a:t>flinke </a:t>
            </a:r>
            <a:r>
              <a:rPr lang="de-DE" sz="1000" dirty="0">
                <a:latin typeface="Noto Serif"/>
                <a:cs typeface="Noto Serif"/>
              </a:rPr>
              <a:t>Boxer jagen </a:t>
            </a:r>
            <a:r>
              <a:rPr lang="de-DE" sz="1000" spc="10" dirty="0">
                <a:latin typeface="Noto Serif"/>
                <a:cs typeface="Noto Serif"/>
              </a:rPr>
              <a:t>die </a:t>
            </a:r>
            <a:r>
              <a:rPr lang="de-DE" sz="1000" spc="20" dirty="0">
                <a:latin typeface="Noto Serif"/>
                <a:cs typeface="Noto Serif"/>
              </a:rPr>
              <a:t>quirlige </a:t>
            </a:r>
            <a:r>
              <a:rPr lang="de-DE" sz="1000" spc="10" dirty="0">
                <a:latin typeface="Noto Serif"/>
                <a:cs typeface="Noto Serif"/>
              </a:rPr>
              <a:t>Eva und  </a:t>
            </a:r>
            <a:r>
              <a:rPr lang="de-DE" sz="1000" spc="15" dirty="0">
                <a:latin typeface="Noto Serif"/>
                <a:cs typeface="Noto Serif"/>
              </a:rPr>
              <a:t>ihren </a:t>
            </a:r>
            <a:r>
              <a:rPr lang="de-DE" sz="1000" spc="-5" dirty="0">
                <a:latin typeface="Noto Serif"/>
                <a:cs typeface="Noto Serif"/>
              </a:rPr>
              <a:t>Mops </a:t>
            </a:r>
            <a:r>
              <a:rPr lang="de-DE" sz="1000" spc="15" dirty="0">
                <a:latin typeface="Noto Serif"/>
                <a:cs typeface="Noto Serif"/>
              </a:rPr>
              <a:t>durch </a:t>
            </a:r>
            <a:r>
              <a:rPr lang="de-DE" sz="1000" spc="5" dirty="0">
                <a:latin typeface="Noto Serif"/>
                <a:cs typeface="Noto Serif"/>
              </a:rPr>
              <a:t>Sylt. </a:t>
            </a:r>
            <a:r>
              <a:rPr lang="de-DE" sz="1000" spc="15" dirty="0">
                <a:latin typeface="Noto Serif"/>
                <a:cs typeface="Noto Serif"/>
              </a:rPr>
              <a:t>Franz </a:t>
            </a:r>
            <a:r>
              <a:rPr lang="de-DE" sz="1000" spc="10" dirty="0">
                <a:latin typeface="Noto Serif"/>
                <a:cs typeface="Noto Serif"/>
              </a:rPr>
              <a:t>jagt </a:t>
            </a:r>
            <a:r>
              <a:rPr lang="de-DE" sz="1000" spc="20" dirty="0">
                <a:latin typeface="Noto Serif"/>
                <a:cs typeface="Noto Serif"/>
              </a:rPr>
              <a:t>im </a:t>
            </a:r>
            <a:r>
              <a:rPr lang="de-DE" sz="1000" dirty="0" err="1">
                <a:latin typeface="Noto Serif"/>
                <a:cs typeface="Noto Serif"/>
              </a:rPr>
              <a:t>kom</a:t>
            </a:r>
            <a:r>
              <a:rPr lang="de-DE" sz="1000" dirty="0">
                <a:latin typeface="Noto Serif"/>
                <a:cs typeface="Noto Serif"/>
              </a:rPr>
              <a:t>-  </a:t>
            </a:r>
            <a:r>
              <a:rPr lang="de-DE" sz="1000" spc="10" dirty="0" err="1">
                <a:latin typeface="Noto Serif"/>
                <a:cs typeface="Noto Serif"/>
              </a:rPr>
              <a:t>plett</a:t>
            </a:r>
            <a:r>
              <a:rPr lang="de-DE" sz="1000" spc="10" dirty="0">
                <a:latin typeface="Noto Serif"/>
                <a:cs typeface="Noto Serif"/>
              </a:rPr>
              <a:t> verwahrlosten </a:t>
            </a:r>
            <a:r>
              <a:rPr lang="de-DE" sz="1000" spc="15" dirty="0">
                <a:latin typeface="Noto Serif"/>
                <a:cs typeface="Noto Serif"/>
              </a:rPr>
              <a:t>Taxi </a:t>
            </a:r>
            <a:r>
              <a:rPr lang="de-DE" sz="1000" spc="10" dirty="0">
                <a:latin typeface="Noto Serif"/>
                <a:cs typeface="Noto Serif"/>
              </a:rPr>
              <a:t>quer </a:t>
            </a:r>
            <a:r>
              <a:rPr lang="de-DE" sz="1000" spc="15" dirty="0">
                <a:latin typeface="Noto Serif"/>
                <a:cs typeface="Noto Serif"/>
              </a:rPr>
              <a:t>durch </a:t>
            </a:r>
            <a:r>
              <a:rPr lang="de-DE" sz="1000" spc="5" dirty="0">
                <a:latin typeface="Noto Serif"/>
                <a:cs typeface="Noto Serif"/>
              </a:rPr>
              <a:t>Bayern.  Zwölf </a:t>
            </a:r>
            <a:r>
              <a:rPr lang="de-DE" sz="1000" spc="10" dirty="0">
                <a:latin typeface="Noto Serif"/>
                <a:cs typeface="Noto Serif"/>
              </a:rPr>
              <a:t>Boxkämpfer </a:t>
            </a:r>
            <a:r>
              <a:rPr lang="de-DE" sz="1000" dirty="0">
                <a:latin typeface="Noto Serif"/>
                <a:cs typeface="Noto Serif"/>
              </a:rPr>
              <a:t>jagen </a:t>
            </a:r>
            <a:r>
              <a:rPr lang="de-DE" sz="1000" spc="10" dirty="0">
                <a:latin typeface="Noto Serif"/>
                <a:cs typeface="Noto Serif"/>
              </a:rPr>
              <a:t>Viktor quer über</a:t>
            </a:r>
            <a:r>
              <a:rPr lang="de-DE" sz="1000" spc="-65" dirty="0">
                <a:latin typeface="Noto Serif"/>
                <a:cs typeface="Noto Serif"/>
              </a:rPr>
              <a:t> </a:t>
            </a:r>
            <a:r>
              <a:rPr lang="de-DE" sz="1000" dirty="0">
                <a:latin typeface="Noto Serif"/>
                <a:cs typeface="Noto Serif"/>
              </a:rPr>
              <a:t>den  </a:t>
            </a:r>
            <a:r>
              <a:rPr lang="de-DE" sz="1000" spc="10" dirty="0">
                <a:latin typeface="Noto Serif"/>
                <a:cs typeface="Noto Serif"/>
              </a:rPr>
              <a:t>großen </a:t>
            </a:r>
            <a:r>
              <a:rPr lang="de-DE" sz="1000" dirty="0" err="1">
                <a:latin typeface="Noto Serif"/>
                <a:cs typeface="Noto Serif"/>
              </a:rPr>
              <a:t>Sylter</a:t>
            </a:r>
            <a:r>
              <a:rPr lang="de-DE" sz="1000" dirty="0">
                <a:latin typeface="Noto Serif"/>
                <a:cs typeface="Noto Serif"/>
              </a:rPr>
              <a:t> </a:t>
            </a:r>
            <a:r>
              <a:rPr lang="de-DE" sz="1000" spc="10" dirty="0">
                <a:latin typeface="Noto Serif"/>
                <a:cs typeface="Noto Serif"/>
              </a:rPr>
              <a:t>Deich. </a:t>
            </a:r>
            <a:r>
              <a:rPr lang="de-DE" sz="1000" spc="-10" dirty="0">
                <a:latin typeface="Noto Serif"/>
                <a:cs typeface="Noto Serif"/>
              </a:rPr>
              <a:t>Vogel </a:t>
            </a:r>
            <a:r>
              <a:rPr lang="de-DE" sz="1000" spc="15" dirty="0" err="1">
                <a:latin typeface="Noto Serif"/>
                <a:cs typeface="Noto Serif"/>
              </a:rPr>
              <a:t>Quax</a:t>
            </a:r>
            <a:r>
              <a:rPr lang="de-DE" sz="1000" spc="15" dirty="0">
                <a:latin typeface="Noto Serif"/>
                <a:cs typeface="Noto Serif"/>
              </a:rPr>
              <a:t> </a:t>
            </a:r>
            <a:r>
              <a:rPr lang="de-DE" sz="1000" spc="20" dirty="0">
                <a:latin typeface="Noto Serif"/>
                <a:cs typeface="Noto Serif"/>
              </a:rPr>
              <a:t>zwickt </a:t>
            </a:r>
            <a:r>
              <a:rPr lang="de-DE" sz="1000" spc="-5" dirty="0" err="1">
                <a:latin typeface="Noto Serif"/>
                <a:cs typeface="Noto Serif"/>
              </a:rPr>
              <a:t>Joh</a:t>
            </a:r>
            <a:r>
              <a:rPr lang="de-DE" sz="1000" spc="-5" dirty="0">
                <a:latin typeface="Noto Serif"/>
                <a:cs typeface="Noto Serif"/>
              </a:rPr>
              <a:t>-  </a:t>
            </a:r>
            <a:r>
              <a:rPr lang="de-DE" sz="1000" spc="5" dirty="0" err="1">
                <a:latin typeface="Noto Serif"/>
                <a:cs typeface="Noto Serif"/>
              </a:rPr>
              <a:t>nys</a:t>
            </a:r>
            <a:r>
              <a:rPr lang="de-DE" sz="1000" spc="5" dirty="0">
                <a:latin typeface="Noto Serif"/>
                <a:cs typeface="Noto Serif"/>
              </a:rPr>
              <a:t> </a:t>
            </a:r>
            <a:r>
              <a:rPr lang="de-DE" sz="1000" spc="10" dirty="0">
                <a:latin typeface="Noto Serif"/>
                <a:cs typeface="Noto Serif"/>
              </a:rPr>
              <a:t>Pferd </a:t>
            </a:r>
            <a:r>
              <a:rPr lang="de-DE" sz="1000" spc="15" dirty="0">
                <a:latin typeface="Noto Serif"/>
                <a:cs typeface="Noto Serif"/>
              </a:rPr>
              <a:t>Bim. </a:t>
            </a:r>
            <a:r>
              <a:rPr lang="de-DE" sz="1000" spc="10" dirty="0">
                <a:latin typeface="Noto Serif"/>
                <a:cs typeface="Noto Serif"/>
              </a:rPr>
              <a:t>Sylvia </a:t>
            </a:r>
            <a:r>
              <a:rPr lang="de-DE" sz="1000" spc="15" dirty="0">
                <a:latin typeface="Noto Serif"/>
                <a:cs typeface="Noto Serif"/>
              </a:rPr>
              <a:t>wagt </a:t>
            </a:r>
            <a:r>
              <a:rPr lang="de-DE" sz="1000" spc="20" dirty="0">
                <a:latin typeface="Noto Serif"/>
                <a:cs typeface="Noto Serif"/>
              </a:rPr>
              <a:t>quick </a:t>
            </a:r>
            <a:r>
              <a:rPr lang="de-DE" sz="1000" dirty="0">
                <a:latin typeface="Noto Serif"/>
                <a:cs typeface="Noto Serif"/>
              </a:rPr>
              <a:t>den </a:t>
            </a:r>
            <a:r>
              <a:rPr lang="de-DE" sz="1000" spc="10" dirty="0">
                <a:latin typeface="Noto Serif"/>
                <a:cs typeface="Noto Serif"/>
              </a:rPr>
              <a:t>Jux </a:t>
            </a:r>
            <a:r>
              <a:rPr lang="de-DE" sz="1000" spc="5" dirty="0">
                <a:latin typeface="Noto Serif"/>
                <a:cs typeface="Noto Serif"/>
              </a:rPr>
              <a:t>bei  </a:t>
            </a:r>
            <a:r>
              <a:rPr lang="de-DE" sz="1000" spc="10" dirty="0">
                <a:latin typeface="Noto Serif"/>
                <a:cs typeface="Noto Serif"/>
              </a:rPr>
              <a:t>Pforzheim. </a:t>
            </a:r>
            <a:r>
              <a:rPr lang="de-DE" sz="1000" spc="5" dirty="0">
                <a:latin typeface="Noto Serif"/>
                <a:cs typeface="Noto Serif"/>
              </a:rPr>
              <a:t>Polyfon </a:t>
            </a:r>
            <a:r>
              <a:rPr lang="de-DE" sz="1000" spc="15" dirty="0">
                <a:latin typeface="Noto Serif"/>
                <a:cs typeface="Noto Serif"/>
              </a:rPr>
              <a:t>zwitschernd </a:t>
            </a:r>
            <a:r>
              <a:rPr lang="de-DE" sz="1000" spc="10" dirty="0">
                <a:latin typeface="Noto Serif"/>
                <a:cs typeface="Noto Serif"/>
              </a:rPr>
              <a:t>aßen </a:t>
            </a:r>
            <a:r>
              <a:rPr lang="de-DE" sz="1000" dirty="0" err="1">
                <a:latin typeface="Noto Serif"/>
                <a:cs typeface="Noto Serif"/>
              </a:rPr>
              <a:t>Mäx</a:t>
            </a:r>
            <a:r>
              <a:rPr lang="de-DE" sz="1000" dirty="0">
                <a:latin typeface="Noto Serif"/>
                <a:cs typeface="Noto Serif"/>
              </a:rPr>
              <a:t>-  </a:t>
            </a:r>
            <a:r>
              <a:rPr lang="de-DE" sz="1000" spc="5" dirty="0" err="1">
                <a:latin typeface="Noto Serif"/>
                <a:cs typeface="Noto Serif"/>
              </a:rPr>
              <a:t>chens</a:t>
            </a:r>
            <a:r>
              <a:rPr lang="de-DE" sz="1000" spc="5" dirty="0">
                <a:latin typeface="Noto Serif"/>
                <a:cs typeface="Noto Serif"/>
              </a:rPr>
              <a:t> </a:t>
            </a:r>
            <a:r>
              <a:rPr lang="de-DE" sz="1000" dirty="0">
                <a:latin typeface="Noto Serif"/>
                <a:cs typeface="Noto Serif"/>
              </a:rPr>
              <a:t>Vögel </a:t>
            </a:r>
            <a:r>
              <a:rPr lang="de-DE" sz="1000" spc="10" dirty="0">
                <a:latin typeface="Noto Serif"/>
                <a:cs typeface="Noto Serif"/>
              </a:rPr>
              <a:t>Rüben, Joghurt und Quark. </a:t>
            </a:r>
            <a:r>
              <a:rPr lang="de-DE" sz="1000" spc="25" dirty="0">
                <a:latin typeface="Noto Serif"/>
                <a:cs typeface="Noto Serif"/>
              </a:rPr>
              <a:t>„Fix,  </a:t>
            </a:r>
            <a:r>
              <a:rPr lang="de-DE" sz="1000" spc="10" dirty="0">
                <a:latin typeface="Noto Serif"/>
                <a:cs typeface="Noto Serif"/>
              </a:rPr>
              <a:t>Schwyz!“ </a:t>
            </a:r>
            <a:r>
              <a:rPr lang="de-DE" sz="1000" spc="20" dirty="0">
                <a:latin typeface="Noto Serif"/>
                <a:cs typeface="Noto Serif"/>
              </a:rPr>
              <a:t>quäkt </a:t>
            </a:r>
            <a:r>
              <a:rPr lang="de-DE" sz="1000" spc="5" dirty="0">
                <a:latin typeface="Noto Serif"/>
                <a:cs typeface="Noto Serif"/>
              </a:rPr>
              <a:t>Jürgen </a:t>
            </a:r>
            <a:r>
              <a:rPr lang="de-DE" sz="1000" dirty="0">
                <a:latin typeface="Noto Serif"/>
                <a:cs typeface="Noto Serif"/>
              </a:rPr>
              <a:t>blöd vom </a:t>
            </a:r>
            <a:r>
              <a:rPr lang="de-DE" sz="1000" spc="10" dirty="0" err="1">
                <a:latin typeface="Noto Serif"/>
                <a:cs typeface="Noto Serif"/>
              </a:rPr>
              <a:t>Paß</a:t>
            </a:r>
            <a:r>
              <a:rPr lang="de-DE" sz="1000" spc="10" dirty="0">
                <a:latin typeface="Noto Serif"/>
                <a:cs typeface="Noto Serif"/>
              </a:rPr>
              <a:t>. </a:t>
            </a:r>
            <a:r>
              <a:rPr lang="de-DE" sz="1000" spc="5" dirty="0">
                <a:latin typeface="Noto Serif"/>
                <a:cs typeface="Noto Serif"/>
              </a:rPr>
              <a:t>Victor  </a:t>
            </a:r>
            <a:r>
              <a:rPr lang="de-DE" sz="1000" spc="10" dirty="0">
                <a:latin typeface="Noto Serif"/>
                <a:cs typeface="Noto Serif"/>
              </a:rPr>
              <a:t>jagt </a:t>
            </a:r>
            <a:r>
              <a:rPr lang="de-DE" sz="1000" spc="15" dirty="0">
                <a:latin typeface="Noto Serif"/>
                <a:cs typeface="Noto Serif"/>
              </a:rPr>
              <a:t>zwölf </a:t>
            </a:r>
            <a:r>
              <a:rPr lang="de-DE" sz="1000" spc="10" dirty="0">
                <a:latin typeface="Noto Serif"/>
                <a:cs typeface="Noto Serif"/>
              </a:rPr>
              <a:t>Boxkämpfer quer über </a:t>
            </a:r>
            <a:r>
              <a:rPr lang="de-DE" sz="1000" dirty="0">
                <a:latin typeface="Noto Serif"/>
                <a:cs typeface="Noto Serif"/>
              </a:rPr>
              <a:t>den </a:t>
            </a:r>
            <a:r>
              <a:rPr lang="de-DE" sz="1000" spc="10" dirty="0">
                <a:latin typeface="Noto Serif"/>
                <a:cs typeface="Noto Serif"/>
              </a:rPr>
              <a:t>großen  </a:t>
            </a:r>
            <a:r>
              <a:rPr lang="de-DE" sz="1000" dirty="0" err="1">
                <a:latin typeface="Noto Serif"/>
                <a:cs typeface="Noto Serif"/>
              </a:rPr>
              <a:t>Sylter</a:t>
            </a:r>
            <a:r>
              <a:rPr lang="de-DE" sz="1000" dirty="0">
                <a:latin typeface="Noto Serif"/>
                <a:cs typeface="Noto Serif"/>
              </a:rPr>
              <a:t> </a:t>
            </a:r>
            <a:r>
              <a:rPr lang="de-DE" sz="1000" spc="10" dirty="0">
                <a:latin typeface="Noto Serif"/>
                <a:cs typeface="Noto Serif"/>
              </a:rPr>
              <a:t>Deich. Falsches </a:t>
            </a:r>
            <a:r>
              <a:rPr lang="de-DE" sz="1000" spc="15" dirty="0">
                <a:latin typeface="Noto Serif"/>
                <a:cs typeface="Noto Serif"/>
              </a:rPr>
              <a:t>Üben </a:t>
            </a:r>
            <a:r>
              <a:rPr lang="de-DE" sz="1000" dirty="0">
                <a:latin typeface="Noto Serif"/>
                <a:cs typeface="Noto Serif"/>
              </a:rPr>
              <a:t>von </a:t>
            </a:r>
            <a:r>
              <a:rPr lang="de-DE" sz="1000" spc="-5" dirty="0" err="1">
                <a:latin typeface="Noto Serif"/>
                <a:cs typeface="Noto Serif"/>
              </a:rPr>
              <a:t>Xylophonmu</a:t>
            </a:r>
            <a:r>
              <a:rPr lang="de-DE" sz="1000" spc="-5" dirty="0">
                <a:latin typeface="Noto Serif"/>
                <a:cs typeface="Noto Serif"/>
              </a:rPr>
              <a:t>-  </a:t>
            </a:r>
            <a:r>
              <a:rPr lang="de-DE" sz="1000" spc="20" dirty="0" err="1">
                <a:latin typeface="Noto Serif"/>
                <a:cs typeface="Noto Serif"/>
              </a:rPr>
              <a:t>sik</a:t>
            </a:r>
            <a:r>
              <a:rPr lang="de-DE" sz="1000" spc="20" dirty="0">
                <a:latin typeface="Noto Serif"/>
                <a:cs typeface="Noto Serif"/>
              </a:rPr>
              <a:t> </a:t>
            </a:r>
            <a:r>
              <a:rPr lang="de-DE" sz="1000" spc="15" dirty="0">
                <a:latin typeface="Noto Serif"/>
                <a:cs typeface="Noto Serif"/>
              </a:rPr>
              <a:t>quält </a:t>
            </a:r>
            <a:r>
              <a:rPr lang="de-DE" sz="1000" dirty="0">
                <a:latin typeface="Noto Serif"/>
                <a:cs typeface="Noto Serif"/>
              </a:rPr>
              <a:t>jeden </a:t>
            </a:r>
            <a:r>
              <a:rPr lang="de-DE" sz="1000" spc="5" dirty="0">
                <a:latin typeface="Noto Serif"/>
                <a:cs typeface="Noto Serif"/>
              </a:rPr>
              <a:t>größeren</a:t>
            </a:r>
            <a:r>
              <a:rPr lang="de-DE" sz="1000" spc="-55" dirty="0">
                <a:latin typeface="Noto Serif"/>
                <a:cs typeface="Noto Serif"/>
              </a:rPr>
              <a:t> </a:t>
            </a:r>
            <a:r>
              <a:rPr lang="de-DE" sz="1000" dirty="0">
                <a:latin typeface="Noto Serif"/>
                <a:cs typeface="Noto Serif"/>
              </a:rPr>
              <a:t>Zwerg.</a:t>
            </a:r>
          </a:p>
          <a:p>
            <a:pPr marL="12700" marR="5080">
              <a:lnSpc>
                <a:spcPct val="125000"/>
              </a:lnSpc>
            </a:pPr>
            <a:endParaRPr lang="de-DE" sz="1000" dirty="0" smtClean="0">
              <a:latin typeface="Noto Serif"/>
              <a:cs typeface="Noto Serif"/>
            </a:endParaRPr>
          </a:p>
          <a:p>
            <a:pPr marL="12700" marR="5080">
              <a:lnSpc>
                <a:spcPct val="125000"/>
              </a:lnSpc>
            </a:pPr>
            <a:r>
              <a:rPr lang="de-DE" sz="1000" dirty="0" smtClean="0">
                <a:latin typeface="Noto Serif"/>
                <a:cs typeface="Noto Serif"/>
              </a:rPr>
              <a:t>Zwei </a:t>
            </a:r>
            <a:r>
              <a:rPr lang="de-DE" sz="1000" spc="15" dirty="0" smtClean="0">
                <a:latin typeface="Noto Serif"/>
                <a:cs typeface="Noto Serif"/>
              </a:rPr>
              <a:t>flinke </a:t>
            </a:r>
            <a:r>
              <a:rPr lang="de-DE" sz="1000" dirty="0" smtClean="0">
                <a:latin typeface="Noto Serif"/>
                <a:cs typeface="Noto Serif"/>
              </a:rPr>
              <a:t>Boxer jagen </a:t>
            </a:r>
            <a:r>
              <a:rPr lang="de-DE" sz="1000" spc="10" dirty="0" smtClean="0">
                <a:latin typeface="Noto Serif"/>
                <a:cs typeface="Noto Serif"/>
              </a:rPr>
              <a:t>die </a:t>
            </a:r>
            <a:r>
              <a:rPr lang="de-DE" sz="1000" spc="20" dirty="0" smtClean="0">
                <a:latin typeface="Noto Serif"/>
                <a:cs typeface="Noto Serif"/>
              </a:rPr>
              <a:t>quirlige </a:t>
            </a:r>
            <a:r>
              <a:rPr lang="de-DE" sz="1000" spc="10" dirty="0" smtClean="0">
                <a:latin typeface="Noto Serif"/>
                <a:cs typeface="Noto Serif"/>
              </a:rPr>
              <a:t>Eva und  </a:t>
            </a:r>
            <a:r>
              <a:rPr lang="de-DE" sz="1000" spc="15" dirty="0" smtClean="0">
                <a:latin typeface="Noto Serif"/>
                <a:cs typeface="Noto Serif"/>
              </a:rPr>
              <a:t>ihren </a:t>
            </a:r>
            <a:r>
              <a:rPr lang="de-DE" sz="1000" spc="-5" dirty="0" smtClean="0">
                <a:latin typeface="Noto Serif"/>
                <a:cs typeface="Noto Serif"/>
              </a:rPr>
              <a:t>Mops </a:t>
            </a:r>
            <a:r>
              <a:rPr lang="de-DE" sz="1000" spc="15" dirty="0" smtClean="0">
                <a:latin typeface="Noto Serif"/>
                <a:cs typeface="Noto Serif"/>
              </a:rPr>
              <a:t>durch </a:t>
            </a:r>
            <a:r>
              <a:rPr lang="de-DE" sz="1000" spc="5" dirty="0" smtClean="0">
                <a:latin typeface="Noto Serif"/>
                <a:cs typeface="Noto Serif"/>
              </a:rPr>
              <a:t>Sylt. </a:t>
            </a:r>
            <a:r>
              <a:rPr lang="de-DE" sz="1000" spc="15" dirty="0" smtClean="0">
                <a:latin typeface="Noto Serif"/>
                <a:cs typeface="Noto Serif"/>
              </a:rPr>
              <a:t>Franz </a:t>
            </a:r>
            <a:r>
              <a:rPr lang="de-DE" sz="1000" spc="10" dirty="0" smtClean="0">
                <a:latin typeface="Noto Serif"/>
                <a:cs typeface="Noto Serif"/>
              </a:rPr>
              <a:t>jagt </a:t>
            </a:r>
            <a:r>
              <a:rPr lang="de-DE" sz="1000" spc="20" dirty="0" smtClean="0">
                <a:latin typeface="Noto Serif"/>
                <a:cs typeface="Noto Serif"/>
              </a:rPr>
              <a:t>im </a:t>
            </a:r>
            <a:r>
              <a:rPr lang="de-DE" sz="1000" dirty="0" err="1" smtClean="0">
                <a:latin typeface="Noto Serif"/>
                <a:cs typeface="Noto Serif"/>
              </a:rPr>
              <a:t>kom</a:t>
            </a:r>
            <a:r>
              <a:rPr lang="de-DE" sz="1000" dirty="0" smtClean="0">
                <a:latin typeface="Noto Serif"/>
                <a:cs typeface="Noto Serif"/>
              </a:rPr>
              <a:t>-  </a:t>
            </a:r>
          </a:p>
          <a:p>
            <a:pPr marL="12700" marR="5080">
              <a:lnSpc>
                <a:spcPct val="125000"/>
              </a:lnSpc>
            </a:pPr>
            <a:endParaRPr lang="de-DE" sz="1000" spc="10" dirty="0">
              <a:latin typeface="Noto Serif"/>
              <a:cs typeface="Noto Serif"/>
            </a:endParaRPr>
          </a:p>
          <a:p>
            <a:pPr marL="12700" marR="5080">
              <a:lnSpc>
                <a:spcPct val="125000"/>
              </a:lnSpc>
            </a:pPr>
            <a:endParaRPr lang="de-DE" sz="1000" spc="10" dirty="0" smtClean="0">
              <a:latin typeface="Noto Serif"/>
              <a:cs typeface="Noto Serif"/>
            </a:endParaRPr>
          </a:p>
          <a:p>
            <a:pPr marL="12700" marR="5080">
              <a:lnSpc>
                <a:spcPct val="125000"/>
              </a:lnSpc>
            </a:pPr>
            <a:endParaRPr lang="de-DE" sz="1000" spc="10" dirty="0">
              <a:latin typeface="Noto Serif"/>
              <a:cs typeface="Noto Serif"/>
            </a:endParaRPr>
          </a:p>
          <a:p>
            <a:pPr marL="12700" marR="5080">
              <a:lnSpc>
                <a:spcPct val="125000"/>
              </a:lnSpc>
            </a:pPr>
            <a:endParaRPr lang="de-DE" sz="1000" spc="10" dirty="0" smtClean="0">
              <a:latin typeface="Noto Serif"/>
              <a:cs typeface="Noto Serif"/>
            </a:endParaRPr>
          </a:p>
          <a:p>
            <a:pPr marL="12700" marR="5080">
              <a:lnSpc>
                <a:spcPct val="125000"/>
              </a:lnSpc>
            </a:pPr>
            <a:r>
              <a:rPr lang="de-DE" sz="1000" spc="10" dirty="0" smtClean="0">
                <a:latin typeface="Noto Serif"/>
                <a:cs typeface="Noto Serif"/>
              </a:rPr>
              <a:t>Pforzheim. </a:t>
            </a:r>
            <a:r>
              <a:rPr lang="de-DE" sz="1000" spc="5" dirty="0" smtClean="0">
                <a:latin typeface="Noto Serif"/>
                <a:cs typeface="Noto Serif"/>
              </a:rPr>
              <a:t>Polyfon </a:t>
            </a:r>
            <a:r>
              <a:rPr lang="de-DE" sz="1000" spc="15" dirty="0" smtClean="0">
                <a:latin typeface="Noto Serif"/>
                <a:cs typeface="Noto Serif"/>
              </a:rPr>
              <a:t>zwitschernd </a:t>
            </a:r>
            <a:r>
              <a:rPr lang="de-DE" sz="1000" spc="10" dirty="0" smtClean="0">
                <a:latin typeface="Noto Serif"/>
                <a:cs typeface="Noto Serif"/>
              </a:rPr>
              <a:t>aßen </a:t>
            </a:r>
            <a:r>
              <a:rPr lang="de-DE" sz="1000" dirty="0" err="1" smtClean="0">
                <a:latin typeface="Noto Serif"/>
                <a:cs typeface="Noto Serif"/>
              </a:rPr>
              <a:t>Mäx</a:t>
            </a:r>
            <a:r>
              <a:rPr lang="de-DE" sz="1000" dirty="0" smtClean="0">
                <a:latin typeface="Noto Serif"/>
                <a:cs typeface="Noto Serif"/>
              </a:rPr>
              <a:t>-  </a:t>
            </a:r>
            <a:r>
              <a:rPr lang="de-DE" sz="1000" spc="5" dirty="0" err="1" smtClean="0">
                <a:latin typeface="Noto Serif"/>
                <a:cs typeface="Noto Serif"/>
              </a:rPr>
              <a:t>chens</a:t>
            </a:r>
            <a:r>
              <a:rPr lang="de-DE" sz="1000" spc="5" dirty="0" smtClean="0">
                <a:latin typeface="Noto Serif"/>
                <a:cs typeface="Noto Serif"/>
              </a:rPr>
              <a:t> </a:t>
            </a:r>
            <a:r>
              <a:rPr lang="de-DE" sz="1000" dirty="0" smtClean="0">
                <a:latin typeface="Noto Serif"/>
                <a:cs typeface="Noto Serif"/>
              </a:rPr>
              <a:t>Vögel </a:t>
            </a:r>
            <a:r>
              <a:rPr lang="de-DE" sz="1000" spc="10" dirty="0" smtClean="0">
                <a:latin typeface="Noto Serif"/>
                <a:cs typeface="Noto Serif"/>
              </a:rPr>
              <a:t>Rüben, Joghurt und Quark. </a:t>
            </a:r>
            <a:r>
              <a:rPr lang="de-DE" sz="1000" spc="25" dirty="0" smtClean="0">
                <a:latin typeface="Noto Serif"/>
                <a:cs typeface="Noto Serif"/>
              </a:rPr>
              <a:t>„Fix,  </a:t>
            </a:r>
            <a:r>
              <a:rPr lang="de-DE" sz="1000" spc="10" dirty="0" smtClean="0">
                <a:latin typeface="Noto Serif"/>
                <a:cs typeface="Noto Serif"/>
              </a:rPr>
              <a:t>Schwyz!“ </a:t>
            </a:r>
            <a:r>
              <a:rPr lang="de-DE" sz="1000" spc="20" dirty="0" smtClean="0">
                <a:latin typeface="Noto Serif"/>
                <a:cs typeface="Noto Serif"/>
              </a:rPr>
              <a:t>quäkt </a:t>
            </a:r>
            <a:r>
              <a:rPr lang="de-DE" sz="1000" spc="5" dirty="0" smtClean="0">
                <a:latin typeface="Noto Serif"/>
                <a:cs typeface="Noto Serif"/>
              </a:rPr>
              <a:t>Jürgen </a:t>
            </a:r>
            <a:r>
              <a:rPr lang="de-DE" sz="1000" dirty="0" smtClean="0">
                <a:latin typeface="Noto Serif"/>
                <a:cs typeface="Noto Serif"/>
              </a:rPr>
              <a:t>blöd vom </a:t>
            </a:r>
            <a:r>
              <a:rPr lang="de-DE" sz="1000" spc="10" dirty="0" err="1" smtClean="0">
                <a:latin typeface="Noto Serif"/>
                <a:cs typeface="Noto Serif"/>
              </a:rPr>
              <a:t>Paß</a:t>
            </a:r>
            <a:r>
              <a:rPr lang="de-DE" sz="1000" spc="10" dirty="0" smtClean="0">
                <a:latin typeface="Noto Serif"/>
                <a:cs typeface="Noto Serif"/>
              </a:rPr>
              <a:t>. </a:t>
            </a:r>
            <a:r>
              <a:rPr lang="de-DE" sz="1000" spc="5" dirty="0" smtClean="0">
                <a:latin typeface="Noto Serif"/>
                <a:cs typeface="Noto Serif"/>
              </a:rPr>
              <a:t>Victor  </a:t>
            </a:r>
            <a:r>
              <a:rPr lang="de-DE" sz="1000" spc="10" dirty="0" smtClean="0">
                <a:latin typeface="Noto Serif"/>
                <a:cs typeface="Noto Serif"/>
              </a:rPr>
              <a:t>jagt </a:t>
            </a:r>
            <a:r>
              <a:rPr lang="de-DE" sz="1000" spc="15" dirty="0" smtClean="0">
                <a:latin typeface="Noto Serif"/>
                <a:cs typeface="Noto Serif"/>
              </a:rPr>
              <a:t>zwölf </a:t>
            </a:r>
            <a:r>
              <a:rPr lang="de-DE" sz="1000" spc="10" dirty="0" smtClean="0">
                <a:latin typeface="Noto Serif"/>
                <a:cs typeface="Noto Serif"/>
              </a:rPr>
              <a:t>Boxkämpfer quer über </a:t>
            </a:r>
            <a:r>
              <a:rPr lang="de-DE" sz="1000" dirty="0" smtClean="0">
                <a:latin typeface="Noto Serif"/>
                <a:cs typeface="Noto Serif"/>
              </a:rPr>
              <a:t>den </a:t>
            </a:r>
            <a:r>
              <a:rPr lang="de-DE" sz="1000" spc="10" dirty="0" smtClean="0">
                <a:latin typeface="Noto Serif"/>
                <a:cs typeface="Noto Serif"/>
              </a:rPr>
              <a:t>großen  </a:t>
            </a:r>
            <a:r>
              <a:rPr lang="de-DE" sz="1000" dirty="0" err="1" smtClean="0">
                <a:latin typeface="Noto Serif"/>
                <a:cs typeface="Noto Serif"/>
              </a:rPr>
              <a:t>Sylter</a:t>
            </a:r>
            <a:r>
              <a:rPr lang="de-DE" sz="1000" dirty="0" smtClean="0">
                <a:latin typeface="Noto Serif"/>
                <a:cs typeface="Noto Serif"/>
              </a:rPr>
              <a:t> </a:t>
            </a:r>
            <a:r>
              <a:rPr lang="de-DE" sz="1000" spc="10" dirty="0" smtClean="0">
                <a:latin typeface="Noto Serif"/>
                <a:cs typeface="Noto Serif"/>
              </a:rPr>
              <a:t>Deich. Falsches </a:t>
            </a:r>
            <a:r>
              <a:rPr lang="de-DE" sz="1000" spc="15" dirty="0" smtClean="0">
                <a:latin typeface="Noto Serif"/>
                <a:cs typeface="Noto Serif"/>
              </a:rPr>
              <a:t>Üben </a:t>
            </a:r>
            <a:r>
              <a:rPr lang="de-DE" sz="1000" dirty="0" smtClean="0">
                <a:latin typeface="Noto Serif"/>
                <a:cs typeface="Noto Serif"/>
              </a:rPr>
              <a:t>von </a:t>
            </a:r>
            <a:r>
              <a:rPr lang="de-DE" sz="1000" spc="-5" dirty="0" err="1" smtClean="0">
                <a:latin typeface="Noto Serif"/>
                <a:cs typeface="Noto Serif"/>
              </a:rPr>
              <a:t>Xylophonmu</a:t>
            </a:r>
            <a:r>
              <a:rPr lang="de-DE" sz="1000" spc="-5" dirty="0" smtClean="0">
                <a:latin typeface="Noto Serif"/>
                <a:cs typeface="Noto Serif"/>
              </a:rPr>
              <a:t>-  </a:t>
            </a:r>
            <a:r>
              <a:rPr lang="de-DE" sz="1000" spc="20" dirty="0" err="1" smtClean="0">
                <a:latin typeface="Noto Serif"/>
                <a:cs typeface="Noto Serif"/>
              </a:rPr>
              <a:t>sik</a:t>
            </a:r>
            <a:r>
              <a:rPr lang="de-DE" sz="1000" spc="20" dirty="0" smtClean="0">
                <a:latin typeface="Noto Serif"/>
                <a:cs typeface="Noto Serif"/>
              </a:rPr>
              <a:t> </a:t>
            </a:r>
            <a:r>
              <a:rPr lang="de-DE" sz="1000" spc="15" dirty="0" smtClean="0">
                <a:latin typeface="Noto Serif"/>
                <a:cs typeface="Noto Serif"/>
              </a:rPr>
              <a:t>quält </a:t>
            </a:r>
            <a:r>
              <a:rPr lang="de-DE" sz="1000" dirty="0" smtClean="0">
                <a:latin typeface="Noto Serif"/>
                <a:cs typeface="Noto Serif"/>
              </a:rPr>
              <a:t>jeden </a:t>
            </a:r>
            <a:r>
              <a:rPr lang="de-DE" sz="1000" spc="5" dirty="0" smtClean="0">
                <a:latin typeface="Noto Serif"/>
                <a:cs typeface="Noto Serif"/>
              </a:rPr>
              <a:t>größeren</a:t>
            </a:r>
            <a:r>
              <a:rPr lang="de-DE" sz="1000" spc="-55" dirty="0" smtClean="0">
                <a:latin typeface="Noto Serif"/>
                <a:cs typeface="Noto Serif"/>
              </a:rPr>
              <a:t> </a:t>
            </a:r>
            <a:r>
              <a:rPr lang="de-DE" sz="1000" dirty="0" smtClean="0">
                <a:latin typeface="Noto Serif"/>
                <a:cs typeface="Noto Serif"/>
              </a:rPr>
              <a:t>Zwerg.</a:t>
            </a:r>
          </a:p>
          <a:p>
            <a:pPr marL="12700" marR="5080">
              <a:lnSpc>
                <a:spcPct val="125000"/>
              </a:lnSpc>
            </a:pPr>
            <a:endParaRPr lang="de-DE" sz="1000" dirty="0">
              <a:latin typeface="Noto Serif"/>
              <a:cs typeface="Noto Serif"/>
            </a:endParaRPr>
          </a:p>
          <a:p>
            <a:pPr marL="12700">
              <a:lnSpc>
                <a:spcPct val="100000"/>
              </a:lnSpc>
            </a:pPr>
            <a:r>
              <a:rPr lang="de-DE" sz="1000" b="1" spc="5" dirty="0" smtClean="0">
                <a:latin typeface="Noto Sans"/>
                <a:cs typeface="Noto Sans"/>
              </a:rPr>
              <a:t>Zwischenüberschrift</a:t>
            </a:r>
            <a:endParaRPr lang="de-DE" sz="1000" dirty="0" smtClean="0">
              <a:latin typeface="Noto Sans"/>
              <a:cs typeface="Noto Sans"/>
            </a:endParaRPr>
          </a:p>
          <a:p>
            <a:pPr marL="12700" marR="5080">
              <a:lnSpc>
                <a:spcPct val="125000"/>
              </a:lnSpc>
            </a:pPr>
            <a:r>
              <a:rPr lang="de-DE" sz="1000" spc="25" dirty="0" smtClean="0">
                <a:latin typeface="Noto Serif"/>
                <a:cs typeface="Noto Serif"/>
              </a:rPr>
              <a:t>„Fix, </a:t>
            </a:r>
            <a:r>
              <a:rPr lang="de-DE" sz="1000" spc="10" dirty="0" smtClean="0">
                <a:latin typeface="Noto Serif"/>
                <a:cs typeface="Noto Serif"/>
              </a:rPr>
              <a:t>Schwyz!“ </a:t>
            </a:r>
            <a:r>
              <a:rPr lang="de-DE" sz="1000" spc="20" dirty="0" smtClean="0">
                <a:latin typeface="Noto Serif"/>
                <a:cs typeface="Noto Serif"/>
              </a:rPr>
              <a:t>quäkt </a:t>
            </a:r>
            <a:r>
              <a:rPr lang="de-DE" sz="1000" spc="5" dirty="0" smtClean="0">
                <a:latin typeface="Noto Serif"/>
                <a:cs typeface="Noto Serif"/>
              </a:rPr>
              <a:t>Jürgen </a:t>
            </a:r>
            <a:r>
              <a:rPr lang="de-DE" sz="1000" dirty="0" smtClean="0">
                <a:latin typeface="Noto Serif"/>
                <a:cs typeface="Noto Serif"/>
              </a:rPr>
              <a:t>blöd vom </a:t>
            </a:r>
            <a:r>
              <a:rPr lang="de-DE" sz="1000" spc="10" dirty="0" err="1" smtClean="0">
                <a:latin typeface="Noto Serif"/>
                <a:cs typeface="Noto Serif"/>
              </a:rPr>
              <a:t>Paß</a:t>
            </a:r>
            <a:r>
              <a:rPr lang="de-DE" sz="1000" spc="10" dirty="0" smtClean="0">
                <a:latin typeface="Noto Serif"/>
                <a:cs typeface="Noto Serif"/>
              </a:rPr>
              <a:t>.  </a:t>
            </a:r>
            <a:r>
              <a:rPr lang="de-DE" sz="1000" spc="5" dirty="0" smtClean="0">
                <a:latin typeface="Noto Serif"/>
                <a:cs typeface="Noto Serif"/>
              </a:rPr>
              <a:t>Victor </a:t>
            </a:r>
            <a:r>
              <a:rPr lang="de-DE" sz="1000" spc="10" dirty="0" smtClean="0">
                <a:latin typeface="Noto Serif"/>
                <a:cs typeface="Noto Serif"/>
              </a:rPr>
              <a:t>jagt </a:t>
            </a:r>
            <a:r>
              <a:rPr lang="de-DE" sz="1000" spc="15" dirty="0" smtClean="0">
                <a:latin typeface="Noto Serif"/>
                <a:cs typeface="Noto Serif"/>
              </a:rPr>
              <a:t>zwölf </a:t>
            </a:r>
            <a:r>
              <a:rPr lang="de-DE" sz="1000" spc="10" dirty="0" smtClean="0">
                <a:latin typeface="Noto Serif"/>
                <a:cs typeface="Noto Serif"/>
              </a:rPr>
              <a:t>Boxkämpfer quer über </a:t>
            </a:r>
            <a:r>
              <a:rPr lang="de-DE" sz="1000" dirty="0" smtClean="0">
                <a:latin typeface="Noto Serif"/>
                <a:cs typeface="Noto Serif"/>
              </a:rPr>
              <a:t>den  </a:t>
            </a:r>
            <a:r>
              <a:rPr lang="de-DE" sz="1000" spc="10" dirty="0" smtClean="0">
                <a:latin typeface="Noto Serif"/>
                <a:cs typeface="Noto Serif"/>
              </a:rPr>
              <a:t>großen </a:t>
            </a:r>
            <a:r>
              <a:rPr lang="de-DE" sz="1000" dirty="0" err="1" smtClean="0">
                <a:latin typeface="Noto Serif"/>
                <a:cs typeface="Noto Serif"/>
              </a:rPr>
              <a:t>Sylter</a:t>
            </a:r>
            <a:r>
              <a:rPr lang="de-DE" sz="1000" dirty="0" smtClean="0">
                <a:latin typeface="Noto Serif"/>
                <a:cs typeface="Noto Serif"/>
              </a:rPr>
              <a:t> </a:t>
            </a:r>
            <a:r>
              <a:rPr lang="de-DE" sz="1000" spc="10" dirty="0" smtClean="0">
                <a:latin typeface="Noto Serif"/>
                <a:cs typeface="Noto Serif"/>
              </a:rPr>
              <a:t>Deich. Falsches </a:t>
            </a:r>
            <a:r>
              <a:rPr lang="de-DE" sz="1000" spc="15" dirty="0" smtClean="0">
                <a:latin typeface="Noto Serif"/>
                <a:cs typeface="Noto Serif"/>
              </a:rPr>
              <a:t>Üben </a:t>
            </a:r>
            <a:r>
              <a:rPr lang="de-DE" sz="1000" dirty="0" smtClean="0">
                <a:latin typeface="Noto Serif"/>
                <a:cs typeface="Noto Serif"/>
              </a:rPr>
              <a:t>von</a:t>
            </a:r>
            <a:r>
              <a:rPr lang="de-DE" sz="1000" spc="-100" dirty="0" smtClean="0">
                <a:latin typeface="Noto Serif"/>
                <a:cs typeface="Noto Serif"/>
              </a:rPr>
              <a:t> </a:t>
            </a:r>
            <a:r>
              <a:rPr lang="de-DE" sz="1000" dirty="0" err="1" smtClean="0">
                <a:latin typeface="Noto Serif"/>
                <a:cs typeface="Noto Serif"/>
              </a:rPr>
              <a:t>Xylo</a:t>
            </a:r>
            <a:r>
              <a:rPr lang="de-DE" sz="1000" dirty="0" smtClean="0">
                <a:latin typeface="Noto Serif"/>
                <a:cs typeface="Noto Serif"/>
              </a:rPr>
              <a:t>-  </a:t>
            </a:r>
            <a:r>
              <a:rPr lang="de-DE" sz="1000" spc="10" dirty="0" err="1" smtClean="0">
                <a:latin typeface="Noto Serif"/>
                <a:cs typeface="Noto Serif"/>
              </a:rPr>
              <a:t>phonmusik</a:t>
            </a:r>
            <a:r>
              <a:rPr lang="de-DE" sz="1000" spc="10" dirty="0" smtClean="0">
                <a:latin typeface="Noto Serif"/>
                <a:cs typeface="Noto Serif"/>
              </a:rPr>
              <a:t> </a:t>
            </a:r>
            <a:r>
              <a:rPr lang="de-DE" sz="1000" spc="15" dirty="0" smtClean="0">
                <a:latin typeface="Noto Serif"/>
                <a:cs typeface="Noto Serif"/>
              </a:rPr>
              <a:t>quält </a:t>
            </a:r>
            <a:r>
              <a:rPr lang="de-DE" sz="1000" dirty="0" smtClean="0">
                <a:latin typeface="Noto Serif"/>
                <a:cs typeface="Noto Serif"/>
              </a:rPr>
              <a:t>jeden </a:t>
            </a:r>
            <a:r>
              <a:rPr lang="de-DE" sz="1000" spc="5" dirty="0" smtClean="0">
                <a:latin typeface="Noto Serif"/>
                <a:cs typeface="Noto Serif"/>
              </a:rPr>
              <a:t>größeren</a:t>
            </a:r>
            <a:r>
              <a:rPr lang="de-DE" sz="1000" spc="-45" dirty="0" smtClean="0">
                <a:latin typeface="Noto Serif"/>
                <a:cs typeface="Noto Serif"/>
              </a:rPr>
              <a:t> </a:t>
            </a:r>
            <a:r>
              <a:rPr lang="de-DE" sz="1000" dirty="0" smtClean="0">
                <a:latin typeface="Noto Serif"/>
                <a:cs typeface="Noto Serif"/>
              </a:rPr>
              <a:t>Zwerg.</a:t>
            </a:r>
          </a:p>
          <a:p>
            <a:pPr marL="12700" marR="5080">
              <a:lnSpc>
                <a:spcPct val="125000"/>
              </a:lnSpc>
            </a:pPr>
            <a:endParaRPr lang="de-DE" sz="1000" dirty="0" smtClean="0">
              <a:latin typeface="Noto Serif"/>
              <a:cs typeface="Noto Serif"/>
            </a:endParaRPr>
          </a:p>
          <a:p>
            <a:pPr marL="12700" marR="5080">
              <a:lnSpc>
                <a:spcPct val="125000"/>
              </a:lnSpc>
            </a:pPr>
            <a:r>
              <a:rPr lang="de-DE" sz="1000" spc="10" dirty="0" smtClean="0">
                <a:latin typeface="Noto Serif"/>
                <a:cs typeface="Noto Serif"/>
              </a:rPr>
              <a:t>Adresse </a:t>
            </a:r>
            <a:r>
              <a:rPr lang="de-DE" sz="1000" dirty="0" smtClean="0">
                <a:latin typeface="Noto Serif"/>
                <a:cs typeface="Noto Serif"/>
              </a:rPr>
              <a:t>der </a:t>
            </a:r>
            <a:r>
              <a:rPr lang="de-DE" sz="1000" spc="10" dirty="0" smtClean="0">
                <a:latin typeface="Noto Serif"/>
                <a:cs typeface="Noto Serif"/>
              </a:rPr>
              <a:t>Veranstaltung  Straße und </a:t>
            </a:r>
            <a:r>
              <a:rPr lang="de-DE" sz="1000" spc="15" dirty="0" smtClean="0">
                <a:latin typeface="Noto Serif"/>
                <a:cs typeface="Noto Serif"/>
              </a:rPr>
              <a:t>Postleitzahl </a:t>
            </a:r>
            <a:r>
              <a:rPr lang="de-DE" sz="1000" spc="10" dirty="0" smtClean="0">
                <a:latin typeface="Noto Serif"/>
                <a:cs typeface="Noto Serif"/>
              </a:rPr>
              <a:t>und</a:t>
            </a:r>
            <a:r>
              <a:rPr lang="de-DE" sz="1000" spc="-100" dirty="0" smtClean="0">
                <a:latin typeface="Noto Serif"/>
                <a:cs typeface="Noto Serif"/>
              </a:rPr>
              <a:t> </a:t>
            </a:r>
            <a:r>
              <a:rPr lang="de-DE" sz="1000" dirty="0" smtClean="0">
                <a:latin typeface="Noto Serif"/>
                <a:cs typeface="Noto Serif"/>
              </a:rPr>
              <a:t>Stadt  </a:t>
            </a:r>
          </a:p>
          <a:p>
            <a:pPr marL="12700" marR="5080">
              <a:lnSpc>
                <a:spcPct val="125000"/>
              </a:lnSpc>
            </a:pPr>
            <a:r>
              <a:rPr lang="de-DE" sz="1000" spc="5" dirty="0" smtClean="0">
                <a:latin typeface="Noto Serif"/>
                <a:cs typeface="Noto Serif"/>
              </a:rPr>
              <a:t>Fax: </a:t>
            </a:r>
            <a:r>
              <a:rPr lang="de-DE" sz="1000" spc="10" dirty="0" smtClean="0">
                <a:latin typeface="Noto Serif"/>
                <a:cs typeface="Noto Serif"/>
              </a:rPr>
              <a:t>0049/ </a:t>
            </a:r>
            <a:r>
              <a:rPr lang="de-DE" sz="1000" dirty="0" smtClean="0">
                <a:latin typeface="Noto Serif"/>
                <a:cs typeface="Noto Serif"/>
              </a:rPr>
              <a:t>361/ </a:t>
            </a:r>
            <a:r>
              <a:rPr lang="de-DE" sz="1000" spc="5" dirty="0" smtClean="0">
                <a:latin typeface="Noto Serif"/>
                <a:cs typeface="Noto Serif"/>
              </a:rPr>
              <a:t>1234</a:t>
            </a:r>
            <a:r>
              <a:rPr lang="de-DE" sz="1000" spc="-95" dirty="0" smtClean="0">
                <a:latin typeface="Noto Serif"/>
                <a:cs typeface="Noto Serif"/>
              </a:rPr>
              <a:t> </a:t>
            </a:r>
            <a:r>
              <a:rPr lang="de-DE" sz="1000" spc="-5" dirty="0" smtClean="0">
                <a:latin typeface="Noto Serif"/>
                <a:cs typeface="Noto Serif"/>
              </a:rPr>
              <a:t>5678</a:t>
            </a:r>
            <a:endParaRPr lang="de-DE" sz="1000" dirty="0" smtClean="0">
              <a:latin typeface="Noto Serif"/>
              <a:cs typeface="Noto Serif"/>
            </a:endParaRPr>
          </a:p>
          <a:p>
            <a:pPr marL="12700">
              <a:lnSpc>
                <a:spcPct val="100000"/>
              </a:lnSpc>
              <a:spcBef>
                <a:spcPts val="300"/>
              </a:spcBef>
            </a:pPr>
            <a:r>
              <a:rPr lang="de-DE" sz="1000" spc="20" dirty="0" smtClean="0">
                <a:latin typeface="Noto Serif"/>
                <a:cs typeface="Noto Serif"/>
              </a:rPr>
              <a:t>Email@uni-erfurt.de</a:t>
            </a:r>
          </a:p>
          <a:p>
            <a:pPr marL="12700">
              <a:lnSpc>
                <a:spcPct val="100000"/>
              </a:lnSpc>
              <a:spcBef>
                <a:spcPts val="300"/>
              </a:spcBef>
            </a:pPr>
            <a:endParaRPr lang="de-DE" sz="1000" spc="20" dirty="0">
              <a:latin typeface="Noto Serif"/>
              <a:cs typeface="Noto Serif"/>
            </a:endParaRPr>
          </a:p>
          <a:p>
            <a:pPr marL="12700">
              <a:spcBef>
                <a:spcPts val="300"/>
              </a:spcBef>
            </a:pPr>
            <a:r>
              <a:rPr lang="de-DE" sz="1000" spc="15" dirty="0" smtClean="0">
                <a:latin typeface="Noto Serif"/>
                <a:cs typeface="Noto Serif"/>
              </a:rPr>
              <a:t>Wir </a:t>
            </a:r>
            <a:r>
              <a:rPr lang="de-DE" sz="1000" spc="5" dirty="0" smtClean="0">
                <a:latin typeface="Noto Serif"/>
                <a:cs typeface="Noto Serif"/>
              </a:rPr>
              <a:t>freuen </a:t>
            </a:r>
            <a:r>
              <a:rPr lang="de-DE" sz="1000" spc="15" dirty="0" smtClean="0">
                <a:latin typeface="Noto Serif"/>
                <a:cs typeface="Noto Serif"/>
              </a:rPr>
              <a:t>uns </a:t>
            </a:r>
            <a:r>
              <a:rPr lang="de-DE" sz="1000" spc="5" dirty="0" smtClean="0">
                <a:latin typeface="Noto Serif"/>
                <a:cs typeface="Noto Serif"/>
              </a:rPr>
              <a:t>auf </a:t>
            </a:r>
            <a:r>
              <a:rPr lang="de-DE" sz="1000" spc="15" dirty="0" smtClean="0">
                <a:latin typeface="Noto Serif"/>
                <a:cs typeface="Noto Serif"/>
              </a:rPr>
              <a:t>Ihren</a:t>
            </a:r>
            <a:r>
              <a:rPr lang="de-DE" sz="1000" spc="-70" dirty="0" smtClean="0">
                <a:latin typeface="Noto Serif"/>
                <a:cs typeface="Noto Serif"/>
              </a:rPr>
              <a:t> </a:t>
            </a:r>
            <a:r>
              <a:rPr lang="de-DE" sz="1000" spc="5" dirty="0" smtClean="0">
                <a:latin typeface="Noto Serif"/>
                <a:cs typeface="Noto Serif"/>
              </a:rPr>
              <a:t>Beitrag!</a:t>
            </a:r>
            <a:endParaRPr lang="de-DE" sz="1000" dirty="0" smtClean="0">
              <a:latin typeface="Noto Serif"/>
              <a:cs typeface="Noto Serif"/>
            </a:endParaRPr>
          </a:p>
          <a:p>
            <a:pPr marL="12700">
              <a:lnSpc>
                <a:spcPct val="100000"/>
              </a:lnSpc>
              <a:spcBef>
                <a:spcPts val="300"/>
              </a:spcBef>
            </a:pPr>
            <a:endParaRPr lang="de-DE" sz="1000" dirty="0" smtClean="0">
              <a:latin typeface="Noto Serif"/>
              <a:cs typeface="Noto Serif"/>
            </a:endParaRPr>
          </a:p>
          <a:p>
            <a:pPr marL="12700" marR="5080">
              <a:lnSpc>
                <a:spcPct val="138900"/>
              </a:lnSpc>
            </a:pPr>
            <a:r>
              <a:rPr lang="de-DE" sz="1000" dirty="0" smtClean="0">
                <a:latin typeface="Noto Sans Cond"/>
                <a:cs typeface="Noto Sans Cond"/>
              </a:rPr>
              <a:t>Marginalie: Hier </a:t>
            </a:r>
            <a:r>
              <a:rPr lang="de-DE" sz="1000" spc="5" dirty="0" smtClean="0">
                <a:latin typeface="Noto Sans Cond"/>
                <a:cs typeface="Noto Sans Cond"/>
              </a:rPr>
              <a:t>stehen Kontakt-Informationen, Webseiten,  Adressen, </a:t>
            </a:r>
            <a:r>
              <a:rPr lang="de-DE" sz="1000" dirty="0" smtClean="0">
                <a:latin typeface="Noto Sans Cond"/>
                <a:cs typeface="Noto Sans Cond"/>
              </a:rPr>
              <a:t>Telefonnummern </a:t>
            </a:r>
            <a:r>
              <a:rPr lang="de-DE" sz="1000" spc="5" dirty="0" smtClean="0">
                <a:latin typeface="Noto Sans Cond"/>
                <a:cs typeface="Noto Sans Cond"/>
              </a:rPr>
              <a:t>oder explizite </a:t>
            </a:r>
            <a:r>
              <a:rPr lang="de-DE" sz="1000" dirty="0" smtClean="0">
                <a:latin typeface="Noto Sans Cond"/>
                <a:cs typeface="Noto Sans Cond"/>
              </a:rPr>
              <a:t>Hinweise, die </a:t>
            </a:r>
            <a:r>
              <a:rPr lang="de-DE" sz="1000" spc="5" dirty="0" smtClean="0">
                <a:latin typeface="Noto Sans Cond"/>
                <a:cs typeface="Noto Sans Cond"/>
              </a:rPr>
              <a:t>nicht  </a:t>
            </a:r>
            <a:r>
              <a:rPr lang="de-DE" sz="1000" dirty="0" smtClean="0">
                <a:latin typeface="Noto Sans Cond"/>
                <a:cs typeface="Noto Sans Cond"/>
              </a:rPr>
              <a:t>im </a:t>
            </a:r>
            <a:r>
              <a:rPr lang="de-DE" sz="1000" spc="5" dirty="0" smtClean="0">
                <a:latin typeface="Noto Sans Cond"/>
                <a:cs typeface="Noto Sans Cond"/>
              </a:rPr>
              <a:t>Fließtext positioniert werden</a:t>
            </a:r>
            <a:r>
              <a:rPr lang="de-DE" sz="1000" spc="-35" dirty="0" smtClean="0">
                <a:latin typeface="Noto Sans Cond"/>
                <a:cs typeface="Noto Sans Cond"/>
              </a:rPr>
              <a:t> </a:t>
            </a:r>
            <a:r>
              <a:rPr lang="de-DE" sz="1000" spc="5" dirty="0" smtClean="0">
                <a:latin typeface="Noto Sans Cond"/>
                <a:cs typeface="Noto Sans Cond"/>
              </a:rPr>
              <a:t>sollten.</a:t>
            </a:r>
            <a:endParaRPr lang="de-DE" sz="1000" dirty="0" smtClean="0">
              <a:latin typeface="Noto Sans Cond"/>
              <a:cs typeface="Noto Sans Cond"/>
            </a:endParaRPr>
          </a:p>
          <a:p>
            <a:pPr marL="12700">
              <a:lnSpc>
                <a:spcPct val="100000"/>
              </a:lnSpc>
              <a:spcBef>
                <a:spcPts val="420"/>
              </a:spcBef>
            </a:pPr>
            <a:r>
              <a:rPr lang="de-DE" sz="1000" b="1" spc="15" dirty="0" smtClean="0">
                <a:latin typeface="Noto Sans Cond"/>
                <a:cs typeface="Noto Sans Cond"/>
              </a:rPr>
              <a:t>www.uni-erfurt.de</a:t>
            </a:r>
            <a:endParaRPr lang="de-DE" sz="1000" dirty="0">
              <a:latin typeface="Noto Serif"/>
              <a:cs typeface="Noto Serif"/>
            </a:endParaRPr>
          </a:p>
        </p:txBody>
      </p:sp>
    </p:spTree>
    <p:extLst>
      <p:ext uri="{BB962C8B-B14F-4D97-AF65-F5344CB8AC3E}">
        <p14:creationId xmlns:p14="http://schemas.microsoft.com/office/powerpoint/2010/main" val="234361938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353</Words>
  <Application>Microsoft Office PowerPoint</Application>
  <PresentationFormat>Benutzerdefiniert</PresentationFormat>
  <Paragraphs>25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8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10" baseType="lpstr">
      <vt:lpstr>Arial</vt:lpstr>
      <vt:lpstr>Calibri</vt:lpstr>
      <vt:lpstr>Calibri Light</vt:lpstr>
      <vt:lpstr>Noto Sans</vt:lpstr>
      <vt:lpstr>Noto Sans Cond</vt:lpstr>
      <vt:lpstr>Noto Sans SemCond</vt:lpstr>
      <vt:lpstr>Noto Serif</vt:lpstr>
      <vt:lpstr>Noto Serif SemCond Med</vt:lpstr>
      <vt:lpstr>Office</vt:lpstr>
      <vt:lpstr>PowerPoint-Präsentation</vt:lpstr>
    </vt:vector>
  </TitlesOfParts>
  <Company>Universität Erfurt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Lisa Wollenschläger</dc:creator>
  <cp:lastModifiedBy>Lisa Wollenschläger</cp:lastModifiedBy>
  <cp:revision>7</cp:revision>
  <dcterms:created xsi:type="dcterms:W3CDTF">2019-10-07T07:48:59Z</dcterms:created>
  <dcterms:modified xsi:type="dcterms:W3CDTF">2019-10-07T08:05:45Z</dcterms:modified>
</cp:coreProperties>
</file>