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C9B3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0ABA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33047" y="581500"/>
            <a:ext cx="1687474" cy="16220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2019-10-02T15:27:58Z</dcterms:created>
  <dcterms:modified xsi:type="dcterms:W3CDTF">2019-10-02T13:29:25Z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