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556500" cy="10693400"/>
  <p:notesSz cx="7556500" cy="10693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D838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2880" y="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10/8/2019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10/8/2019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10/8/2019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10/8/2019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10/8/2019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3"/>
            <a:ext cx="7560309" cy="3003550"/>
          </a:xfrm>
          <a:custGeom>
            <a:avLst/>
            <a:gdLst/>
            <a:ahLst/>
            <a:cxnLst/>
            <a:rect l="l" t="t" r="r" b="b"/>
            <a:pathLst>
              <a:path w="7560309" h="3003550">
                <a:moveTo>
                  <a:pt x="7559992" y="0"/>
                </a:moveTo>
                <a:lnTo>
                  <a:pt x="0" y="0"/>
                </a:lnTo>
                <a:lnTo>
                  <a:pt x="0" y="3003080"/>
                </a:lnTo>
                <a:lnTo>
                  <a:pt x="7559992" y="2479446"/>
                </a:lnTo>
                <a:lnTo>
                  <a:pt x="7559992" y="0"/>
                </a:lnTo>
                <a:close/>
              </a:path>
            </a:pathLst>
          </a:custGeom>
          <a:solidFill>
            <a:srgbClr val="8D8386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95994" y="3"/>
            <a:ext cx="7058025" cy="3096260"/>
          </a:xfrm>
          <a:custGeom>
            <a:avLst/>
            <a:gdLst/>
            <a:ahLst/>
            <a:cxnLst/>
            <a:rect l="l" t="t" r="r" b="b"/>
            <a:pathLst>
              <a:path w="7058025" h="3096260">
                <a:moveTo>
                  <a:pt x="7057898" y="0"/>
                </a:moveTo>
                <a:lnTo>
                  <a:pt x="594702" y="0"/>
                </a:lnTo>
                <a:lnTo>
                  <a:pt x="0" y="1404010"/>
                </a:lnTo>
                <a:lnTo>
                  <a:pt x="6060008" y="3096006"/>
                </a:lnTo>
                <a:lnTo>
                  <a:pt x="7057898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10/8/2019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15299" y="1905003"/>
            <a:ext cx="4243705" cy="6902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000"/>
              </a:lnSpc>
            </a:pPr>
            <a:r>
              <a:rPr sz="1900" b="1" spc="-5" dirty="0">
                <a:solidFill>
                  <a:srgbClr val="FFFFFF"/>
                </a:solidFill>
                <a:latin typeface="Noto Sans SemCond"/>
                <a:cs typeface="Noto Sans SemCond"/>
              </a:rPr>
              <a:t>Hier: ein </a:t>
            </a:r>
            <a:r>
              <a:rPr sz="1900" b="1" spc="-10" dirty="0">
                <a:solidFill>
                  <a:srgbClr val="FFFFFF"/>
                </a:solidFill>
                <a:latin typeface="Noto Sans SemCond"/>
                <a:cs typeface="Noto Sans SemCond"/>
              </a:rPr>
              <a:t>interessanter Programmtitel,  </a:t>
            </a:r>
            <a:r>
              <a:rPr sz="1900" b="1" spc="-5" dirty="0">
                <a:solidFill>
                  <a:srgbClr val="FFFFFF"/>
                </a:solidFill>
                <a:latin typeface="Noto Sans SemCond"/>
                <a:cs typeface="Noto Sans SemCond"/>
              </a:rPr>
              <a:t>für ein spannendes</a:t>
            </a:r>
            <a:r>
              <a:rPr sz="1900" b="1" spc="-65" dirty="0">
                <a:solidFill>
                  <a:srgbClr val="FFFFFF"/>
                </a:solidFill>
                <a:latin typeface="Noto Sans SemCond"/>
                <a:cs typeface="Noto Sans SemCond"/>
              </a:rPr>
              <a:t> </a:t>
            </a:r>
            <a:r>
              <a:rPr sz="1900" b="1" spc="-15" dirty="0">
                <a:solidFill>
                  <a:srgbClr val="FFFFFF"/>
                </a:solidFill>
                <a:latin typeface="Noto Sans SemCond"/>
                <a:cs typeface="Noto Sans SemCond"/>
              </a:rPr>
              <a:t>Programm</a:t>
            </a:r>
            <a:endParaRPr sz="1900" dirty="0"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800" spc="-5" dirty="0">
                <a:solidFill>
                  <a:srgbClr val="231F20"/>
                </a:solidFill>
                <a:latin typeface="Noto Sans"/>
                <a:cs typeface="Noto Sans"/>
              </a:rPr>
              <a:t>Wo </a:t>
            </a:r>
            <a:r>
              <a:rPr sz="800" spc="5" dirty="0">
                <a:solidFill>
                  <a:srgbClr val="231F20"/>
                </a:solidFill>
                <a:latin typeface="Noto Sans"/>
                <a:cs typeface="Noto Sans"/>
              </a:rPr>
              <a:t>findet die </a:t>
            </a:r>
            <a:r>
              <a:rPr sz="800" spc="10" dirty="0">
                <a:solidFill>
                  <a:srgbClr val="231F20"/>
                </a:solidFill>
                <a:latin typeface="Noto Sans"/>
                <a:cs typeface="Noto Sans"/>
              </a:rPr>
              <a:t>Veranstaltung</a:t>
            </a:r>
            <a:r>
              <a:rPr sz="800" spc="-65" dirty="0">
                <a:solidFill>
                  <a:srgbClr val="231F20"/>
                </a:solidFill>
                <a:latin typeface="Noto Sans"/>
                <a:cs typeface="Noto Sans"/>
              </a:rPr>
              <a:t> </a:t>
            </a:r>
            <a:r>
              <a:rPr sz="800" spc="15" dirty="0">
                <a:solidFill>
                  <a:srgbClr val="231F20"/>
                </a:solidFill>
                <a:latin typeface="Noto Sans"/>
                <a:cs typeface="Noto Sans"/>
              </a:rPr>
              <a:t>statt?</a:t>
            </a:r>
            <a:endParaRPr sz="800" dirty="0">
              <a:latin typeface="Noto Sans"/>
              <a:cs typeface="Noto Sans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6014111" y="9150854"/>
            <a:ext cx="1003300" cy="879475"/>
          </a:xfrm>
          <a:custGeom>
            <a:avLst/>
            <a:gdLst/>
            <a:ahLst/>
            <a:cxnLst/>
            <a:rect l="l" t="t" r="r" b="b"/>
            <a:pathLst>
              <a:path w="1003300" h="879475">
                <a:moveTo>
                  <a:pt x="87884" y="0"/>
                </a:moveTo>
                <a:lnTo>
                  <a:pt x="0" y="878878"/>
                </a:lnTo>
                <a:lnTo>
                  <a:pt x="880503" y="832497"/>
                </a:lnTo>
                <a:lnTo>
                  <a:pt x="1003084" y="198361"/>
                </a:lnTo>
                <a:lnTo>
                  <a:pt x="87884" y="0"/>
                </a:lnTo>
                <a:close/>
              </a:path>
            </a:pathLst>
          </a:custGeom>
          <a:solidFill>
            <a:srgbClr val="8D8386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5997018" y="9197236"/>
            <a:ext cx="881380" cy="847725"/>
          </a:xfrm>
          <a:custGeom>
            <a:avLst/>
            <a:gdLst/>
            <a:ahLst/>
            <a:cxnLst/>
            <a:rect l="l" t="t" r="r" b="b"/>
            <a:pathLst>
              <a:path w="881379" h="847725">
                <a:moveTo>
                  <a:pt x="881316" y="0"/>
                </a:moveTo>
                <a:lnTo>
                  <a:pt x="0" y="96431"/>
                </a:lnTo>
                <a:lnTo>
                  <a:pt x="2438" y="731177"/>
                </a:lnTo>
                <a:lnTo>
                  <a:pt x="808075" y="847140"/>
                </a:lnTo>
                <a:lnTo>
                  <a:pt x="88131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072365" y="9528735"/>
            <a:ext cx="430530" cy="77470"/>
          </a:xfrm>
          <a:custGeom>
            <a:avLst/>
            <a:gdLst/>
            <a:ahLst/>
            <a:cxnLst/>
            <a:rect l="l" t="t" r="r" b="b"/>
            <a:pathLst>
              <a:path w="430529" h="77470">
                <a:moveTo>
                  <a:pt x="47752" y="0"/>
                </a:moveTo>
                <a:lnTo>
                  <a:pt x="0" y="0"/>
                </a:lnTo>
                <a:lnTo>
                  <a:pt x="0" y="76200"/>
                </a:lnTo>
                <a:lnTo>
                  <a:pt x="49237" y="76200"/>
                </a:lnTo>
                <a:lnTo>
                  <a:pt x="49237" y="60210"/>
                </a:lnTo>
                <a:lnTo>
                  <a:pt x="18656" y="60210"/>
                </a:lnTo>
                <a:lnTo>
                  <a:pt x="18656" y="45834"/>
                </a:lnTo>
                <a:lnTo>
                  <a:pt x="41884" y="45834"/>
                </a:lnTo>
                <a:lnTo>
                  <a:pt x="41884" y="29845"/>
                </a:lnTo>
                <a:lnTo>
                  <a:pt x="18656" y="29845"/>
                </a:lnTo>
                <a:lnTo>
                  <a:pt x="18656" y="15989"/>
                </a:lnTo>
                <a:lnTo>
                  <a:pt x="47752" y="15989"/>
                </a:lnTo>
                <a:lnTo>
                  <a:pt x="47752" y="0"/>
                </a:lnTo>
                <a:close/>
              </a:path>
              <a:path w="430529" h="77470">
                <a:moveTo>
                  <a:pt x="97942" y="62344"/>
                </a:moveTo>
                <a:lnTo>
                  <a:pt x="62344" y="62344"/>
                </a:lnTo>
                <a:lnTo>
                  <a:pt x="62344" y="76200"/>
                </a:lnTo>
                <a:lnTo>
                  <a:pt x="97942" y="76200"/>
                </a:lnTo>
                <a:lnTo>
                  <a:pt x="97942" y="62344"/>
                </a:lnTo>
                <a:close/>
              </a:path>
              <a:path w="430529" h="77470">
                <a:moveTo>
                  <a:pt x="120025" y="49453"/>
                </a:moveTo>
                <a:lnTo>
                  <a:pt x="97739" y="49453"/>
                </a:lnTo>
                <a:lnTo>
                  <a:pt x="99123" y="50304"/>
                </a:lnTo>
                <a:lnTo>
                  <a:pt x="109664" y="70548"/>
                </a:lnTo>
                <a:lnTo>
                  <a:pt x="111798" y="74714"/>
                </a:lnTo>
                <a:lnTo>
                  <a:pt x="114249" y="76200"/>
                </a:lnTo>
                <a:lnTo>
                  <a:pt x="133007" y="76200"/>
                </a:lnTo>
                <a:lnTo>
                  <a:pt x="133007" y="62344"/>
                </a:lnTo>
                <a:lnTo>
                  <a:pt x="127889" y="62344"/>
                </a:lnTo>
                <a:lnTo>
                  <a:pt x="126403" y="61709"/>
                </a:lnTo>
                <a:lnTo>
                  <a:pt x="120025" y="49453"/>
                </a:lnTo>
                <a:close/>
              </a:path>
              <a:path w="430529" h="77470">
                <a:moveTo>
                  <a:pt x="102527" y="0"/>
                </a:moveTo>
                <a:lnTo>
                  <a:pt x="62344" y="0"/>
                </a:lnTo>
                <a:lnTo>
                  <a:pt x="62344" y="13855"/>
                </a:lnTo>
                <a:lnTo>
                  <a:pt x="70878" y="13855"/>
                </a:lnTo>
                <a:lnTo>
                  <a:pt x="70878" y="62344"/>
                </a:lnTo>
                <a:lnTo>
                  <a:pt x="89954" y="62344"/>
                </a:lnTo>
                <a:lnTo>
                  <a:pt x="89954" y="49453"/>
                </a:lnTo>
                <a:lnTo>
                  <a:pt x="120025" y="49453"/>
                </a:lnTo>
                <a:lnTo>
                  <a:pt x="117881" y="45288"/>
                </a:lnTo>
                <a:lnTo>
                  <a:pt x="114896" y="44018"/>
                </a:lnTo>
                <a:lnTo>
                  <a:pt x="114896" y="43802"/>
                </a:lnTo>
                <a:lnTo>
                  <a:pt x="122466" y="39751"/>
                </a:lnTo>
                <a:lnTo>
                  <a:pt x="126130" y="34531"/>
                </a:lnTo>
                <a:lnTo>
                  <a:pt x="89954" y="34531"/>
                </a:lnTo>
                <a:lnTo>
                  <a:pt x="89954" y="14922"/>
                </a:lnTo>
                <a:lnTo>
                  <a:pt x="126007" y="14922"/>
                </a:lnTo>
                <a:lnTo>
                  <a:pt x="123072" y="9040"/>
                </a:lnTo>
                <a:lnTo>
                  <a:pt x="118263" y="4428"/>
                </a:lnTo>
                <a:lnTo>
                  <a:pt x="112014" y="1485"/>
                </a:lnTo>
                <a:lnTo>
                  <a:pt x="107645" y="215"/>
                </a:lnTo>
                <a:lnTo>
                  <a:pt x="102527" y="0"/>
                </a:lnTo>
                <a:close/>
              </a:path>
              <a:path w="430529" h="77470">
                <a:moveTo>
                  <a:pt x="126007" y="14922"/>
                </a:moveTo>
                <a:lnTo>
                  <a:pt x="99974" y="14922"/>
                </a:lnTo>
                <a:lnTo>
                  <a:pt x="102425" y="15341"/>
                </a:lnTo>
                <a:lnTo>
                  <a:pt x="104127" y="16192"/>
                </a:lnTo>
                <a:lnTo>
                  <a:pt x="107429" y="17792"/>
                </a:lnTo>
                <a:lnTo>
                  <a:pt x="108280" y="21107"/>
                </a:lnTo>
                <a:lnTo>
                  <a:pt x="108280" y="31546"/>
                </a:lnTo>
                <a:lnTo>
                  <a:pt x="104559" y="34531"/>
                </a:lnTo>
                <a:lnTo>
                  <a:pt x="126130" y="34531"/>
                </a:lnTo>
                <a:lnTo>
                  <a:pt x="127254" y="32931"/>
                </a:lnTo>
                <a:lnTo>
                  <a:pt x="127254" y="22910"/>
                </a:lnTo>
                <a:lnTo>
                  <a:pt x="126162" y="15232"/>
                </a:lnTo>
                <a:lnTo>
                  <a:pt x="126007" y="14922"/>
                </a:lnTo>
                <a:close/>
              </a:path>
              <a:path w="430529" h="77470">
                <a:moveTo>
                  <a:pt x="191846" y="0"/>
                </a:moveTo>
                <a:lnTo>
                  <a:pt x="145161" y="0"/>
                </a:lnTo>
                <a:lnTo>
                  <a:pt x="145161" y="76200"/>
                </a:lnTo>
                <a:lnTo>
                  <a:pt x="163817" y="76200"/>
                </a:lnTo>
                <a:lnTo>
                  <a:pt x="163817" y="47955"/>
                </a:lnTo>
                <a:lnTo>
                  <a:pt x="187045" y="47955"/>
                </a:lnTo>
                <a:lnTo>
                  <a:pt x="187045" y="31965"/>
                </a:lnTo>
                <a:lnTo>
                  <a:pt x="163817" y="31965"/>
                </a:lnTo>
                <a:lnTo>
                  <a:pt x="163817" y="15989"/>
                </a:lnTo>
                <a:lnTo>
                  <a:pt x="191846" y="15989"/>
                </a:lnTo>
                <a:lnTo>
                  <a:pt x="191846" y="0"/>
                </a:lnTo>
                <a:close/>
              </a:path>
              <a:path w="430529" h="77470">
                <a:moveTo>
                  <a:pt x="228231" y="13855"/>
                </a:moveTo>
                <a:lnTo>
                  <a:pt x="209156" y="13855"/>
                </a:lnTo>
                <a:lnTo>
                  <a:pt x="209156" y="55105"/>
                </a:lnTo>
                <a:lnTo>
                  <a:pt x="241439" y="77482"/>
                </a:lnTo>
                <a:lnTo>
                  <a:pt x="248905" y="76853"/>
                </a:lnTo>
                <a:lnTo>
                  <a:pt x="271738" y="60960"/>
                </a:lnTo>
                <a:lnTo>
                  <a:pt x="236321" y="60960"/>
                </a:lnTo>
                <a:lnTo>
                  <a:pt x="232168" y="58940"/>
                </a:lnTo>
                <a:lnTo>
                  <a:pt x="228968" y="53505"/>
                </a:lnTo>
                <a:lnTo>
                  <a:pt x="228256" y="50622"/>
                </a:lnTo>
                <a:lnTo>
                  <a:pt x="228231" y="13855"/>
                </a:lnTo>
                <a:close/>
              </a:path>
              <a:path w="430529" h="77470">
                <a:moveTo>
                  <a:pt x="273735" y="13855"/>
                </a:moveTo>
                <a:lnTo>
                  <a:pt x="254660" y="13855"/>
                </a:lnTo>
                <a:lnTo>
                  <a:pt x="254660" y="50622"/>
                </a:lnTo>
                <a:lnTo>
                  <a:pt x="254025" y="53390"/>
                </a:lnTo>
                <a:lnTo>
                  <a:pt x="252641" y="55638"/>
                </a:lnTo>
                <a:lnTo>
                  <a:pt x="250291" y="59258"/>
                </a:lnTo>
                <a:lnTo>
                  <a:pt x="246456" y="60960"/>
                </a:lnTo>
                <a:lnTo>
                  <a:pt x="271738" y="60960"/>
                </a:lnTo>
                <a:lnTo>
                  <a:pt x="273735" y="54673"/>
                </a:lnTo>
                <a:lnTo>
                  <a:pt x="273735" y="13855"/>
                </a:lnTo>
                <a:close/>
              </a:path>
              <a:path w="430529" h="77470">
                <a:moveTo>
                  <a:pt x="236753" y="0"/>
                </a:moveTo>
                <a:lnTo>
                  <a:pt x="200621" y="0"/>
                </a:lnTo>
                <a:lnTo>
                  <a:pt x="200621" y="13855"/>
                </a:lnTo>
                <a:lnTo>
                  <a:pt x="236753" y="13855"/>
                </a:lnTo>
                <a:lnTo>
                  <a:pt x="236753" y="0"/>
                </a:lnTo>
                <a:close/>
              </a:path>
              <a:path w="430529" h="77470">
                <a:moveTo>
                  <a:pt x="282257" y="0"/>
                </a:moveTo>
                <a:lnTo>
                  <a:pt x="246138" y="0"/>
                </a:lnTo>
                <a:lnTo>
                  <a:pt x="246138" y="13855"/>
                </a:lnTo>
                <a:lnTo>
                  <a:pt x="282257" y="13855"/>
                </a:lnTo>
                <a:lnTo>
                  <a:pt x="282257" y="0"/>
                </a:lnTo>
                <a:close/>
              </a:path>
              <a:path w="430529" h="77470">
                <a:moveTo>
                  <a:pt x="327799" y="62344"/>
                </a:moveTo>
                <a:lnTo>
                  <a:pt x="292201" y="62344"/>
                </a:lnTo>
                <a:lnTo>
                  <a:pt x="292201" y="76200"/>
                </a:lnTo>
                <a:lnTo>
                  <a:pt x="327799" y="76200"/>
                </a:lnTo>
                <a:lnTo>
                  <a:pt x="327799" y="62344"/>
                </a:lnTo>
                <a:close/>
              </a:path>
              <a:path w="430529" h="77470">
                <a:moveTo>
                  <a:pt x="349870" y="49453"/>
                </a:moveTo>
                <a:lnTo>
                  <a:pt x="327583" y="49453"/>
                </a:lnTo>
                <a:lnTo>
                  <a:pt x="328968" y="50304"/>
                </a:lnTo>
                <a:lnTo>
                  <a:pt x="339521" y="70548"/>
                </a:lnTo>
                <a:lnTo>
                  <a:pt x="341655" y="74714"/>
                </a:lnTo>
                <a:lnTo>
                  <a:pt x="344093" y="76200"/>
                </a:lnTo>
                <a:lnTo>
                  <a:pt x="362851" y="76200"/>
                </a:lnTo>
                <a:lnTo>
                  <a:pt x="362851" y="62344"/>
                </a:lnTo>
                <a:lnTo>
                  <a:pt x="357746" y="62344"/>
                </a:lnTo>
                <a:lnTo>
                  <a:pt x="356247" y="61709"/>
                </a:lnTo>
                <a:lnTo>
                  <a:pt x="349870" y="49453"/>
                </a:lnTo>
                <a:close/>
              </a:path>
              <a:path w="430529" h="77470">
                <a:moveTo>
                  <a:pt x="332384" y="0"/>
                </a:moveTo>
                <a:lnTo>
                  <a:pt x="292201" y="0"/>
                </a:lnTo>
                <a:lnTo>
                  <a:pt x="292201" y="13855"/>
                </a:lnTo>
                <a:lnTo>
                  <a:pt x="300723" y="13855"/>
                </a:lnTo>
                <a:lnTo>
                  <a:pt x="300723" y="62344"/>
                </a:lnTo>
                <a:lnTo>
                  <a:pt x="319798" y="62344"/>
                </a:lnTo>
                <a:lnTo>
                  <a:pt x="319798" y="49453"/>
                </a:lnTo>
                <a:lnTo>
                  <a:pt x="349870" y="49453"/>
                </a:lnTo>
                <a:lnTo>
                  <a:pt x="347726" y="45288"/>
                </a:lnTo>
                <a:lnTo>
                  <a:pt x="344741" y="44018"/>
                </a:lnTo>
                <a:lnTo>
                  <a:pt x="344741" y="43802"/>
                </a:lnTo>
                <a:lnTo>
                  <a:pt x="352310" y="39751"/>
                </a:lnTo>
                <a:lnTo>
                  <a:pt x="355975" y="34531"/>
                </a:lnTo>
                <a:lnTo>
                  <a:pt x="319798" y="34531"/>
                </a:lnTo>
                <a:lnTo>
                  <a:pt x="319798" y="14922"/>
                </a:lnTo>
                <a:lnTo>
                  <a:pt x="355852" y="14922"/>
                </a:lnTo>
                <a:lnTo>
                  <a:pt x="352917" y="9040"/>
                </a:lnTo>
                <a:lnTo>
                  <a:pt x="348108" y="4428"/>
                </a:lnTo>
                <a:lnTo>
                  <a:pt x="341858" y="1485"/>
                </a:lnTo>
                <a:lnTo>
                  <a:pt x="337489" y="215"/>
                </a:lnTo>
                <a:lnTo>
                  <a:pt x="332384" y="0"/>
                </a:lnTo>
                <a:close/>
              </a:path>
              <a:path w="430529" h="77470">
                <a:moveTo>
                  <a:pt x="355852" y="14922"/>
                </a:moveTo>
                <a:lnTo>
                  <a:pt x="329819" y="14922"/>
                </a:lnTo>
                <a:lnTo>
                  <a:pt x="332270" y="15341"/>
                </a:lnTo>
                <a:lnTo>
                  <a:pt x="333971" y="16192"/>
                </a:lnTo>
                <a:lnTo>
                  <a:pt x="337273" y="17792"/>
                </a:lnTo>
                <a:lnTo>
                  <a:pt x="338137" y="21107"/>
                </a:lnTo>
                <a:lnTo>
                  <a:pt x="338137" y="31546"/>
                </a:lnTo>
                <a:lnTo>
                  <a:pt x="334403" y="34531"/>
                </a:lnTo>
                <a:lnTo>
                  <a:pt x="355975" y="34531"/>
                </a:lnTo>
                <a:lnTo>
                  <a:pt x="357098" y="32931"/>
                </a:lnTo>
                <a:lnTo>
                  <a:pt x="357098" y="22910"/>
                </a:lnTo>
                <a:lnTo>
                  <a:pt x="356006" y="15232"/>
                </a:lnTo>
                <a:lnTo>
                  <a:pt x="355852" y="14922"/>
                </a:lnTo>
                <a:close/>
              </a:path>
              <a:path w="430529" h="77470">
                <a:moveTo>
                  <a:pt x="407403" y="15989"/>
                </a:moveTo>
                <a:lnTo>
                  <a:pt x="388759" y="15989"/>
                </a:lnTo>
                <a:lnTo>
                  <a:pt x="388759" y="76200"/>
                </a:lnTo>
                <a:lnTo>
                  <a:pt x="407403" y="76200"/>
                </a:lnTo>
                <a:lnTo>
                  <a:pt x="407403" y="15989"/>
                </a:lnTo>
                <a:close/>
              </a:path>
              <a:path w="430529" h="77470">
                <a:moveTo>
                  <a:pt x="430530" y="0"/>
                </a:moveTo>
                <a:lnTo>
                  <a:pt x="365633" y="0"/>
                </a:lnTo>
                <a:lnTo>
                  <a:pt x="365633" y="15989"/>
                </a:lnTo>
                <a:lnTo>
                  <a:pt x="430530" y="15989"/>
                </a:lnTo>
                <a:lnTo>
                  <a:pt x="43053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063985" y="9401266"/>
            <a:ext cx="723265" cy="98425"/>
          </a:xfrm>
          <a:custGeom>
            <a:avLst/>
            <a:gdLst/>
            <a:ahLst/>
            <a:cxnLst/>
            <a:rect l="l" t="t" r="r" b="b"/>
            <a:pathLst>
              <a:path w="723265" h="98425">
                <a:moveTo>
                  <a:pt x="27597" y="34747"/>
                </a:moveTo>
                <a:lnTo>
                  <a:pt x="8521" y="34747"/>
                </a:lnTo>
                <a:lnTo>
                  <a:pt x="8639" y="76415"/>
                </a:lnTo>
                <a:lnTo>
                  <a:pt x="40817" y="98361"/>
                </a:lnTo>
                <a:lnTo>
                  <a:pt x="48284" y="97732"/>
                </a:lnTo>
                <a:lnTo>
                  <a:pt x="71105" y="81851"/>
                </a:lnTo>
                <a:lnTo>
                  <a:pt x="35699" y="81851"/>
                </a:lnTo>
                <a:lnTo>
                  <a:pt x="31546" y="79819"/>
                </a:lnTo>
                <a:lnTo>
                  <a:pt x="29514" y="76415"/>
                </a:lnTo>
                <a:lnTo>
                  <a:pt x="28346" y="74396"/>
                </a:lnTo>
                <a:lnTo>
                  <a:pt x="27622" y="71513"/>
                </a:lnTo>
                <a:lnTo>
                  <a:pt x="27597" y="34747"/>
                </a:lnTo>
                <a:close/>
              </a:path>
              <a:path w="723265" h="98425">
                <a:moveTo>
                  <a:pt x="73113" y="34747"/>
                </a:moveTo>
                <a:lnTo>
                  <a:pt x="54025" y="34747"/>
                </a:lnTo>
                <a:lnTo>
                  <a:pt x="54025" y="71513"/>
                </a:lnTo>
                <a:lnTo>
                  <a:pt x="53390" y="74282"/>
                </a:lnTo>
                <a:lnTo>
                  <a:pt x="52006" y="76517"/>
                </a:lnTo>
                <a:lnTo>
                  <a:pt x="49656" y="80149"/>
                </a:lnTo>
                <a:lnTo>
                  <a:pt x="45821" y="81851"/>
                </a:lnTo>
                <a:lnTo>
                  <a:pt x="71105" y="81851"/>
                </a:lnTo>
                <a:lnTo>
                  <a:pt x="73113" y="75564"/>
                </a:lnTo>
                <a:lnTo>
                  <a:pt x="73113" y="34747"/>
                </a:lnTo>
                <a:close/>
              </a:path>
              <a:path w="723265" h="98425">
                <a:moveTo>
                  <a:pt x="36131" y="20891"/>
                </a:moveTo>
                <a:lnTo>
                  <a:pt x="0" y="20891"/>
                </a:lnTo>
                <a:lnTo>
                  <a:pt x="0" y="34747"/>
                </a:lnTo>
                <a:lnTo>
                  <a:pt x="36131" y="34747"/>
                </a:lnTo>
                <a:lnTo>
                  <a:pt x="36131" y="20891"/>
                </a:lnTo>
                <a:close/>
              </a:path>
              <a:path w="723265" h="98425">
                <a:moveTo>
                  <a:pt x="81635" y="20891"/>
                </a:moveTo>
                <a:lnTo>
                  <a:pt x="45504" y="20891"/>
                </a:lnTo>
                <a:lnTo>
                  <a:pt x="45504" y="34747"/>
                </a:lnTo>
                <a:lnTo>
                  <a:pt x="81635" y="34747"/>
                </a:lnTo>
                <a:lnTo>
                  <a:pt x="81635" y="20891"/>
                </a:lnTo>
                <a:close/>
              </a:path>
              <a:path w="723265" h="98425">
                <a:moveTo>
                  <a:pt x="113690" y="20891"/>
                </a:moveTo>
                <a:lnTo>
                  <a:pt x="94830" y="20891"/>
                </a:lnTo>
                <a:lnTo>
                  <a:pt x="94830" y="97091"/>
                </a:lnTo>
                <a:lnTo>
                  <a:pt x="113474" y="97091"/>
                </a:lnTo>
                <a:lnTo>
                  <a:pt x="113441" y="56489"/>
                </a:lnTo>
                <a:lnTo>
                  <a:pt x="112623" y="48590"/>
                </a:lnTo>
                <a:lnTo>
                  <a:pt x="130113" y="48590"/>
                </a:lnTo>
                <a:lnTo>
                  <a:pt x="113690" y="20891"/>
                </a:lnTo>
                <a:close/>
              </a:path>
              <a:path w="723265" h="98425">
                <a:moveTo>
                  <a:pt x="130113" y="48590"/>
                </a:moveTo>
                <a:lnTo>
                  <a:pt x="112839" y="48590"/>
                </a:lnTo>
                <a:lnTo>
                  <a:pt x="116255" y="56591"/>
                </a:lnTo>
                <a:lnTo>
                  <a:pt x="140449" y="97091"/>
                </a:lnTo>
                <a:lnTo>
                  <a:pt x="159207" y="97091"/>
                </a:lnTo>
                <a:lnTo>
                  <a:pt x="159207" y="69481"/>
                </a:lnTo>
                <a:lnTo>
                  <a:pt x="141185" y="69481"/>
                </a:lnTo>
                <a:lnTo>
                  <a:pt x="137782" y="61493"/>
                </a:lnTo>
                <a:lnTo>
                  <a:pt x="130113" y="48590"/>
                </a:lnTo>
                <a:close/>
              </a:path>
              <a:path w="723265" h="98425">
                <a:moveTo>
                  <a:pt x="159207" y="20891"/>
                </a:moveTo>
                <a:lnTo>
                  <a:pt x="140550" y="20891"/>
                </a:lnTo>
                <a:lnTo>
                  <a:pt x="140573" y="61493"/>
                </a:lnTo>
                <a:lnTo>
                  <a:pt x="141401" y="69481"/>
                </a:lnTo>
                <a:lnTo>
                  <a:pt x="159207" y="69481"/>
                </a:lnTo>
                <a:lnTo>
                  <a:pt x="159207" y="20891"/>
                </a:lnTo>
                <a:close/>
              </a:path>
              <a:path w="723265" h="98425">
                <a:moveTo>
                  <a:pt x="197218" y="20891"/>
                </a:moveTo>
                <a:lnTo>
                  <a:pt x="178561" y="20891"/>
                </a:lnTo>
                <a:lnTo>
                  <a:pt x="178561" y="97091"/>
                </a:lnTo>
                <a:lnTo>
                  <a:pt x="197218" y="97091"/>
                </a:lnTo>
                <a:lnTo>
                  <a:pt x="197218" y="20891"/>
                </a:lnTo>
                <a:close/>
              </a:path>
              <a:path w="723265" h="98425">
                <a:moveTo>
                  <a:pt x="227444" y="20891"/>
                </a:moveTo>
                <a:lnTo>
                  <a:pt x="207187" y="20891"/>
                </a:lnTo>
                <a:lnTo>
                  <a:pt x="234162" y="97091"/>
                </a:lnTo>
                <a:lnTo>
                  <a:pt x="253555" y="97091"/>
                </a:lnTo>
                <a:lnTo>
                  <a:pt x="260807" y="76517"/>
                </a:lnTo>
                <a:lnTo>
                  <a:pt x="243751" y="76517"/>
                </a:lnTo>
                <a:lnTo>
                  <a:pt x="242366" y="69062"/>
                </a:lnTo>
                <a:lnTo>
                  <a:pt x="227444" y="20891"/>
                </a:lnTo>
                <a:close/>
              </a:path>
              <a:path w="723265" h="98425">
                <a:moveTo>
                  <a:pt x="280415" y="20891"/>
                </a:moveTo>
                <a:lnTo>
                  <a:pt x="260489" y="20891"/>
                </a:lnTo>
                <a:lnTo>
                  <a:pt x="246837" y="64261"/>
                </a:lnTo>
                <a:lnTo>
                  <a:pt x="245351" y="69062"/>
                </a:lnTo>
                <a:lnTo>
                  <a:pt x="243966" y="76517"/>
                </a:lnTo>
                <a:lnTo>
                  <a:pt x="260807" y="76517"/>
                </a:lnTo>
                <a:lnTo>
                  <a:pt x="280415" y="20891"/>
                </a:lnTo>
                <a:close/>
              </a:path>
              <a:path w="723265" h="98425">
                <a:moveTo>
                  <a:pt x="338251" y="20891"/>
                </a:moveTo>
                <a:lnTo>
                  <a:pt x="290499" y="20891"/>
                </a:lnTo>
                <a:lnTo>
                  <a:pt x="290499" y="97091"/>
                </a:lnTo>
                <a:lnTo>
                  <a:pt x="339750" y="97091"/>
                </a:lnTo>
                <a:lnTo>
                  <a:pt x="339750" y="81102"/>
                </a:lnTo>
                <a:lnTo>
                  <a:pt x="309156" y="81102"/>
                </a:lnTo>
                <a:lnTo>
                  <a:pt x="309156" y="66713"/>
                </a:lnTo>
                <a:lnTo>
                  <a:pt x="332384" y="66713"/>
                </a:lnTo>
                <a:lnTo>
                  <a:pt x="332384" y="50723"/>
                </a:lnTo>
                <a:lnTo>
                  <a:pt x="309156" y="50723"/>
                </a:lnTo>
                <a:lnTo>
                  <a:pt x="309156" y="36868"/>
                </a:lnTo>
                <a:lnTo>
                  <a:pt x="338251" y="36868"/>
                </a:lnTo>
                <a:lnTo>
                  <a:pt x="338251" y="20891"/>
                </a:lnTo>
                <a:close/>
              </a:path>
              <a:path w="723265" h="98425">
                <a:moveTo>
                  <a:pt x="388454" y="83235"/>
                </a:moveTo>
                <a:lnTo>
                  <a:pt x="352856" y="83235"/>
                </a:lnTo>
                <a:lnTo>
                  <a:pt x="352856" y="97091"/>
                </a:lnTo>
                <a:lnTo>
                  <a:pt x="388454" y="97091"/>
                </a:lnTo>
                <a:lnTo>
                  <a:pt x="388454" y="83235"/>
                </a:lnTo>
                <a:close/>
              </a:path>
              <a:path w="723265" h="98425">
                <a:moveTo>
                  <a:pt x="410533" y="70332"/>
                </a:moveTo>
                <a:lnTo>
                  <a:pt x="388238" y="70332"/>
                </a:lnTo>
                <a:lnTo>
                  <a:pt x="389623" y="71196"/>
                </a:lnTo>
                <a:lnTo>
                  <a:pt x="400176" y="91439"/>
                </a:lnTo>
                <a:lnTo>
                  <a:pt x="402310" y="95592"/>
                </a:lnTo>
                <a:lnTo>
                  <a:pt x="404761" y="97091"/>
                </a:lnTo>
                <a:lnTo>
                  <a:pt x="423519" y="97091"/>
                </a:lnTo>
                <a:lnTo>
                  <a:pt x="423519" y="83235"/>
                </a:lnTo>
                <a:lnTo>
                  <a:pt x="418401" y="83235"/>
                </a:lnTo>
                <a:lnTo>
                  <a:pt x="416915" y="82588"/>
                </a:lnTo>
                <a:lnTo>
                  <a:pt x="415950" y="80784"/>
                </a:lnTo>
                <a:lnTo>
                  <a:pt x="410533" y="70332"/>
                </a:lnTo>
                <a:close/>
              </a:path>
              <a:path w="723265" h="98425">
                <a:moveTo>
                  <a:pt x="393039" y="20891"/>
                </a:moveTo>
                <a:lnTo>
                  <a:pt x="352856" y="20891"/>
                </a:lnTo>
                <a:lnTo>
                  <a:pt x="352856" y="34747"/>
                </a:lnTo>
                <a:lnTo>
                  <a:pt x="361378" y="34747"/>
                </a:lnTo>
                <a:lnTo>
                  <a:pt x="361378" y="83235"/>
                </a:lnTo>
                <a:lnTo>
                  <a:pt x="380453" y="83235"/>
                </a:lnTo>
                <a:lnTo>
                  <a:pt x="380453" y="70332"/>
                </a:lnTo>
                <a:lnTo>
                  <a:pt x="410533" y="70332"/>
                </a:lnTo>
                <a:lnTo>
                  <a:pt x="408381" y="66179"/>
                </a:lnTo>
                <a:lnTo>
                  <a:pt x="405396" y="64909"/>
                </a:lnTo>
                <a:lnTo>
                  <a:pt x="405396" y="64693"/>
                </a:lnTo>
                <a:lnTo>
                  <a:pt x="412965" y="60642"/>
                </a:lnTo>
                <a:lnTo>
                  <a:pt x="416640" y="55422"/>
                </a:lnTo>
                <a:lnTo>
                  <a:pt x="380453" y="55422"/>
                </a:lnTo>
                <a:lnTo>
                  <a:pt x="380453" y="35801"/>
                </a:lnTo>
                <a:lnTo>
                  <a:pt x="416511" y="35801"/>
                </a:lnTo>
                <a:lnTo>
                  <a:pt x="413580" y="29932"/>
                </a:lnTo>
                <a:lnTo>
                  <a:pt x="408770" y="25319"/>
                </a:lnTo>
                <a:lnTo>
                  <a:pt x="402526" y="22377"/>
                </a:lnTo>
                <a:lnTo>
                  <a:pt x="398157" y="21094"/>
                </a:lnTo>
                <a:lnTo>
                  <a:pt x="393039" y="20891"/>
                </a:lnTo>
                <a:close/>
              </a:path>
              <a:path w="723265" h="98425">
                <a:moveTo>
                  <a:pt x="416511" y="35801"/>
                </a:moveTo>
                <a:lnTo>
                  <a:pt x="390474" y="35801"/>
                </a:lnTo>
                <a:lnTo>
                  <a:pt x="392925" y="36233"/>
                </a:lnTo>
                <a:lnTo>
                  <a:pt x="394627" y="37083"/>
                </a:lnTo>
                <a:lnTo>
                  <a:pt x="397941" y="38684"/>
                </a:lnTo>
                <a:lnTo>
                  <a:pt x="398792" y="41986"/>
                </a:lnTo>
                <a:lnTo>
                  <a:pt x="398792" y="52438"/>
                </a:lnTo>
                <a:lnTo>
                  <a:pt x="395058" y="55422"/>
                </a:lnTo>
                <a:lnTo>
                  <a:pt x="416640" y="55422"/>
                </a:lnTo>
                <a:lnTo>
                  <a:pt x="417766" y="53822"/>
                </a:lnTo>
                <a:lnTo>
                  <a:pt x="417766" y="43802"/>
                </a:lnTo>
                <a:lnTo>
                  <a:pt x="416672" y="36123"/>
                </a:lnTo>
                <a:lnTo>
                  <a:pt x="416511" y="35801"/>
                </a:lnTo>
                <a:close/>
              </a:path>
              <a:path w="723265" h="98425">
                <a:moveTo>
                  <a:pt x="441528" y="73317"/>
                </a:moveTo>
                <a:lnTo>
                  <a:pt x="431723" y="87502"/>
                </a:lnTo>
                <a:lnTo>
                  <a:pt x="437737" y="93780"/>
                </a:lnTo>
                <a:lnTo>
                  <a:pt x="442639" y="97004"/>
                </a:lnTo>
                <a:lnTo>
                  <a:pt x="449036" y="98191"/>
                </a:lnTo>
                <a:lnTo>
                  <a:pt x="459536" y="98361"/>
                </a:lnTo>
                <a:lnTo>
                  <a:pt x="470972" y="96448"/>
                </a:lnTo>
                <a:lnTo>
                  <a:pt x="479401" y="91290"/>
                </a:lnTo>
                <a:lnTo>
                  <a:pt x="484613" y="83756"/>
                </a:lnTo>
                <a:lnTo>
                  <a:pt x="485114" y="81216"/>
                </a:lnTo>
                <a:lnTo>
                  <a:pt x="450164" y="81216"/>
                </a:lnTo>
                <a:lnTo>
                  <a:pt x="441528" y="73317"/>
                </a:lnTo>
                <a:close/>
              </a:path>
              <a:path w="723265" h="98425">
                <a:moveTo>
                  <a:pt x="460400" y="19608"/>
                </a:moveTo>
                <a:lnTo>
                  <a:pt x="449799" y="21277"/>
                </a:lnTo>
                <a:lnTo>
                  <a:pt x="441236" y="26003"/>
                </a:lnTo>
                <a:lnTo>
                  <a:pt x="435511" y="33367"/>
                </a:lnTo>
                <a:lnTo>
                  <a:pt x="433425" y="42951"/>
                </a:lnTo>
                <a:lnTo>
                  <a:pt x="438787" y="56596"/>
                </a:lnTo>
                <a:lnTo>
                  <a:pt x="450583" y="64438"/>
                </a:lnTo>
                <a:lnTo>
                  <a:pt x="462379" y="69581"/>
                </a:lnTo>
                <a:lnTo>
                  <a:pt x="467740" y="75133"/>
                </a:lnTo>
                <a:lnTo>
                  <a:pt x="467740" y="79717"/>
                </a:lnTo>
                <a:lnTo>
                  <a:pt x="463588" y="81216"/>
                </a:lnTo>
                <a:lnTo>
                  <a:pt x="485114" y="81216"/>
                </a:lnTo>
                <a:lnTo>
                  <a:pt x="486397" y="74714"/>
                </a:lnTo>
                <a:lnTo>
                  <a:pt x="481035" y="60902"/>
                </a:lnTo>
                <a:lnTo>
                  <a:pt x="469239" y="53286"/>
                </a:lnTo>
                <a:lnTo>
                  <a:pt x="457443" y="48389"/>
                </a:lnTo>
                <a:lnTo>
                  <a:pt x="452081" y="42735"/>
                </a:lnTo>
                <a:lnTo>
                  <a:pt x="452081" y="38468"/>
                </a:lnTo>
                <a:lnTo>
                  <a:pt x="456336" y="36766"/>
                </a:lnTo>
                <a:lnTo>
                  <a:pt x="480495" y="36766"/>
                </a:lnTo>
                <a:lnTo>
                  <a:pt x="484898" y="28244"/>
                </a:lnTo>
                <a:lnTo>
                  <a:pt x="479965" y="23252"/>
                </a:lnTo>
                <a:lnTo>
                  <a:pt x="475768" y="20688"/>
                </a:lnTo>
                <a:lnTo>
                  <a:pt x="470012" y="19743"/>
                </a:lnTo>
                <a:lnTo>
                  <a:pt x="460400" y="19608"/>
                </a:lnTo>
                <a:close/>
              </a:path>
              <a:path w="723265" h="98425">
                <a:moveTo>
                  <a:pt x="480495" y="36766"/>
                </a:moveTo>
                <a:lnTo>
                  <a:pt x="469341" y="36766"/>
                </a:lnTo>
                <a:lnTo>
                  <a:pt x="477024" y="43484"/>
                </a:lnTo>
                <a:lnTo>
                  <a:pt x="480495" y="36766"/>
                </a:lnTo>
                <a:close/>
              </a:path>
              <a:path w="723265" h="98425">
                <a:moveTo>
                  <a:pt x="519836" y="20891"/>
                </a:moveTo>
                <a:lnTo>
                  <a:pt x="501180" y="20891"/>
                </a:lnTo>
                <a:lnTo>
                  <a:pt x="501180" y="97091"/>
                </a:lnTo>
                <a:lnTo>
                  <a:pt x="519836" y="97091"/>
                </a:lnTo>
                <a:lnTo>
                  <a:pt x="519836" y="20891"/>
                </a:lnTo>
                <a:close/>
              </a:path>
              <a:path w="723265" h="98425">
                <a:moveTo>
                  <a:pt x="572058" y="36868"/>
                </a:moveTo>
                <a:lnTo>
                  <a:pt x="553402" y="36868"/>
                </a:lnTo>
                <a:lnTo>
                  <a:pt x="553402" y="97091"/>
                </a:lnTo>
                <a:lnTo>
                  <a:pt x="572058" y="97091"/>
                </a:lnTo>
                <a:lnTo>
                  <a:pt x="572058" y="36868"/>
                </a:lnTo>
                <a:close/>
              </a:path>
              <a:path w="723265" h="98425">
                <a:moveTo>
                  <a:pt x="636587" y="20891"/>
                </a:moveTo>
                <a:lnTo>
                  <a:pt x="616978" y="20891"/>
                </a:lnTo>
                <a:lnTo>
                  <a:pt x="591070" y="97091"/>
                </a:lnTo>
                <a:lnTo>
                  <a:pt x="610260" y="97091"/>
                </a:lnTo>
                <a:lnTo>
                  <a:pt x="614845" y="81102"/>
                </a:lnTo>
                <a:lnTo>
                  <a:pt x="657049" y="81102"/>
                </a:lnTo>
                <a:lnTo>
                  <a:pt x="651977" y="66179"/>
                </a:lnTo>
                <a:lnTo>
                  <a:pt x="619213" y="66179"/>
                </a:lnTo>
                <a:lnTo>
                  <a:pt x="623582" y="51371"/>
                </a:lnTo>
                <a:lnTo>
                  <a:pt x="624966" y="46570"/>
                </a:lnTo>
                <a:lnTo>
                  <a:pt x="626681" y="38252"/>
                </a:lnTo>
                <a:lnTo>
                  <a:pt x="642487" y="38252"/>
                </a:lnTo>
                <a:lnTo>
                  <a:pt x="636587" y="20891"/>
                </a:lnTo>
                <a:close/>
              </a:path>
              <a:path w="723265" h="98425">
                <a:moveTo>
                  <a:pt x="657049" y="81102"/>
                </a:moveTo>
                <a:lnTo>
                  <a:pt x="638606" y="81102"/>
                </a:lnTo>
                <a:lnTo>
                  <a:pt x="643305" y="97091"/>
                </a:lnTo>
                <a:lnTo>
                  <a:pt x="662482" y="97091"/>
                </a:lnTo>
                <a:lnTo>
                  <a:pt x="657049" y="81102"/>
                </a:lnTo>
                <a:close/>
              </a:path>
              <a:path w="723265" h="98425">
                <a:moveTo>
                  <a:pt x="700100" y="36868"/>
                </a:moveTo>
                <a:lnTo>
                  <a:pt x="681456" y="36868"/>
                </a:lnTo>
                <a:lnTo>
                  <a:pt x="681456" y="97091"/>
                </a:lnTo>
                <a:lnTo>
                  <a:pt x="700100" y="97091"/>
                </a:lnTo>
                <a:lnTo>
                  <a:pt x="700100" y="36868"/>
                </a:lnTo>
                <a:close/>
              </a:path>
              <a:path w="723265" h="98425">
                <a:moveTo>
                  <a:pt x="642487" y="38252"/>
                </a:moveTo>
                <a:lnTo>
                  <a:pt x="626884" y="38252"/>
                </a:lnTo>
                <a:lnTo>
                  <a:pt x="628586" y="46570"/>
                </a:lnTo>
                <a:lnTo>
                  <a:pt x="629983" y="51371"/>
                </a:lnTo>
                <a:lnTo>
                  <a:pt x="634237" y="66179"/>
                </a:lnTo>
                <a:lnTo>
                  <a:pt x="651977" y="66179"/>
                </a:lnTo>
                <a:lnTo>
                  <a:pt x="642487" y="38252"/>
                </a:lnTo>
                <a:close/>
              </a:path>
              <a:path w="723265" h="98425">
                <a:moveTo>
                  <a:pt x="595185" y="20891"/>
                </a:moveTo>
                <a:lnTo>
                  <a:pt x="530275" y="20891"/>
                </a:lnTo>
                <a:lnTo>
                  <a:pt x="530275" y="36868"/>
                </a:lnTo>
                <a:lnTo>
                  <a:pt x="595185" y="36868"/>
                </a:lnTo>
                <a:lnTo>
                  <a:pt x="595185" y="20891"/>
                </a:lnTo>
                <a:close/>
              </a:path>
              <a:path w="723265" h="98425">
                <a:moveTo>
                  <a:pt x="723239" y="20891"/>
                </a:moveTo>
                <a:lnTo>
                  <a:pt x="658329" y="20891"/>
                </a:lnTo>
                <a:lnTo>
                  <a:pt x="658329" y="36868"/>
                </a:lnTo>
                <a:lnTo>
                  <a:pt x="723239" y="36868"/>
                </a:lnTo>
                <a:lnTo>
                  <a:pt x="723239" y="20891"/>
                </a:lnTo>
                <a:close/>
              </a:path>
              <a:path w="723265" h="98425">
                <a:moveTo>
                  <a:pt x="644677" y="0"/>
                </a:moveTo>
                <a:lnTo>
                  <a:pt x="631253" y="0"/>
                </a:lnTo>
                <a:lnTo>
                  <a:pt x="631253" y="14922"/>
                </a:lnTo>
                <a:lnTo>
                  <a:pt x="644677" y="14922"/>
                </a:lnTo>
                <a:lnTo>
                  <a:pt x="644677" y="0"/>
                </a:lnTo>
                <a:close/>
              </a:path>
              <a:path w="723265" h="98425">
                <a:moveTo>
                  <a:pt x="622414" y="0"/>
                </a:moveTo>
                <a:lnTo>
                  <a:pt x="608977" y="0"/>
                </a:lnTo>
                <a:lnTo>
                  <a:pt x="608977" y="14922"/>
                </a:lnTo>
                <a:lnTo>
                  <a:pt x="622414" y="14922"/>
                </a:lnTo>
                <a:lnTo>
                  <a:pt x="62241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3"/>
          <p:cNvSpPr txBox="1"/>
          <p:nvPr/>
        </p:nvSpPr>
        <p:spPr>
          <a:xfrm>
            <a:off x="3857299" y="3086103"/>
            <a:ext cx="2361565" cy="73518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  <a:endParaRPr sz="800" dirty="0">
              <a:solidFill>
                <a:srgbClr val="8D8386"/>
              </a:solidFill>
              <a:latin typeface="Noto Sans SemCond"/>
              <a:cs typeface="Noto Sans SemCond"/>
            </a:endParaRP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sz="12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Hier </a:t>
            </a:r>
            <a:r>
              <a:rPr sz="1200" b="1" dirty="0">
                <a:solidFill>
                  <a:srgbClr val="231F20"/>
                </a:solidFill>
                <a:latin typeface="Noto Sans SemCond"/>
                <a:cs typeface="Noto Sans SemCond"/>
              </a:rPr>
              <a:t>steht </a:t>
            </a:r>
            <a:r>
              <a:rPr sz="12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ein Titel, </a:t>
            </a:r>
            <a:r>
              <a:rPr sz="1200" b="1" dirty="0">
                <a:solidFill>
                  <a:srgbClr val="231F20"/>
                </a:solidFill>
                <a:latin typeface="Noto Sans SemCond"/>
                <a:cs typeface="Noto Sans SemCond"/>
              </a:rPr>
              <a:t>der </a:t>
            </a:r>
            <a:r>
              <a:rPr sz="12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auch gern  zweizeilig sein</a:t>
            </a:r>
            <a:r>
              <a:rPr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 </a:t>
            </a:r>
            <a:r>
              <a:rPr sz="12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kann</a:t>
            </a:r>
            <a:endParaRPr sz="1200" dirty="0"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sz="800" spc="15" dirty="0">
                <a:solidFill>
                  <a:srgbClr val="231F20"/>
                </a:solidFill>
                <a:latin typeface="Noto Sans"/>
                <a:cs typeface="Noto Sans"/>
              </a:rPr>
              <a:t>00:00 </a:t>
            </a:r>
            <a:r>
              <a:rPr sz="800" spc="5" dirty="0">
                <a:solidFill>
                  <a:srgbClr val="231F20"/>
                </a:solidFill>
                <a:latin typeface="Noto Sans"/>
                <a:cs typeface="Noto Sans"/>
              </a:rPr>
              <a:t>am </a:t>
            </a:r>
            <a:r>
              <a:rPr sz="800" dirty="0">
                <a:solidFill>
                  <a:srgbClr val="231F20"/>
                </a:solidFill>
                <a:latin typeface="Noto Sans"/>
                <a:cs typeface="Noto Sans"/>
              </a:rPr>
              <a:t>|</a:t>
            </a:r>
            <a:r>
              <a:rPr sz="800" spc="-114" dirty="0">
                <a:solidFill>
                  <a:srgbClr val="231F20"/>
                </a:solidFill>
                <a:latin typeface="Noto Sans"/>
                <a:cs typeface="Noto Sans"/>
              </a:rPr>
              <a:t> </a:t>
            </a:r>
            <a:r>
              <a:rPr sz="800" spc="10" dirty="0" err="1" smtClean="0">
                <a:solidFill>
                  <a:srgbClr val="231F20"/>
                </a:solidFill>
                <a:latin typeface="Noto Sans"/>
                <a:cs typeface="Noto Sans"/>
              </a:rPr>
              <a:t>Redner</a:t>
            </a:r>
            <a:r>
              <a:rPr sz="800" spc="10" dirty="0" smtClean="0">
                <a:solidFill>
                  <a:srgbClr val="231F20"/>
                </a:solidFill>
                <a:latin typeface="Noto Sans"/>
                <a:cs typeface="Noto Sans"/>
              </a:rPr>
              <a:t>*in</a:t>
            </a:r>
            <a:endParaRPr lang="de-DE" sz="800" spc="10" dirty="0" smtClean="0">
              <a:solidFill>
                <a:srgbClr val="231F20"/>
              </a:solidFill>
              <a:latin typeface="Noto Sans"/>
              <a:cs typeface="Noto Sans"/>
            </a:endParaRP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b="1" spc="5" dirty="0">
              <a:solidFill>
                <a:srgbClr val="0061AF"/>
              </a:solidFill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</a:pPr>
            <a:r>
              <a:rPr lang="de-DE"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solidFill>
                <a:srgbClr val="8D8386"/>
              </a:solidFill>
              <a:latin typeface="Noto Sans"/>
              <a:cs typeface="Noto Sans"/>
            </a:endParaRP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800" b="1" spc="5" dirty="0" smtClean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  <a:endParaRPr lang="de-DE" sz="800" b="1" spc="5" dirty="0">
              <a:solidFill>
                <a:srgbClr val="8D8386"/>
              </a:solidFill>
              <a:latin typeface="Noto Sans SemCond"/>
              <a:cs typeface="Noto Sans SemCond"/>
            </a:endParaRP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b="1" spc="5" dirty="0">
              <a:solidFill>
                <a:srgbClr val="0061AF"/>
              </a:solidFill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</a:pPr>
            <a:r>
              <a:rPr lang="de-DE"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latin typeface="Noto Sans"/>
              <a:cs typeface="Noto Sans"/>
            </a:endParaRPr>
          </a:p>
          <a:p>
            <a:pPr marL="12700">
              <a:lnSpc>
                <a:spcPct val="150000"/>
              </a:lnSpc>
            </a:pPr>
            <a:r>
              <a:rPr lang="de-DE" sz="800" spc="15" dirty="0">
                <a:solidFill>
                  <a:srgbClr val="231F20"/>
                </a:solidFill>
                <a:latin typeface="Noto Serif"/>
                <a:cs typeface="Noto Serif"/>
              </a:rPr>
              <a:t>„Fix, Schwyz!“ quäkt Jürgen blöd vom </a:t>
            </a:r>
            <a:r>
              <a:rPr lang="de-DE" sz="800" spc="15" dirty="0" err="1" smtClean="0">
                <a:solidFill>
                  <a:srgbClr val="231F20"/>
                </a:solidFill>
                <a:latin typeface="Noto Serif"/>
                <a:cs typeface="Noto Serif"/>
              </a:rPr>
              <a:t>Paß</a:t>
            </a:r>
            <a:r>
              <a:rPr lang="de-DE" sz="800" spc="15" dirty="0" smtClean="0">
                <a:solidFill>
                  <a:srgbClr val="231F20"/>
                </a:solidFill>
                <a:latin typeface="Noto Serif"/>
                <a:cs typeface="Noto Serif"/>
              </a:rPr>
              <a:t>. </a:t>
            </a:r>
            <a:r>
              <a:rPr lang="de-DE" sz="800" spc="15" dirty="0">
                <a:solidFill>
                  <a:srgbClr val="231F20"/>
                </a:solidFill>
                <a:latin typeface="Noto Serif"/>
                <a:cs typeface="Noto Serif"/>
              </a:rPr>
              <a:t>Victor jagt  zwölf Boxkämpfer quer über den großen </a:t>
            </a:r>
            <a:r>
              <a:rPr lang="de-DE" sz="800" spc="15" dirty="0" err="1">
                <a:solidFill>
                  <a:srgbClr val="231F20"/>
                </a:solidFill>
                <a:latin typeface="Noto Serif"/>
                <a:cs typeface="Noto Serif"/>
              </a:rPr>
              <a:t>Sylter</a:t>
            </a:r>
            <a:r>
              <a:rPr lang="de-DE" sz="800" spc="15" dirty="0">
                <a:solidFill>
                  <a:srgbClr val="231F20"/>
                </a:solidFill>
                <a:latin typeface="Noto Serif"/>
                <a:cs typeface="Noto Serif"/>
              </a:rPr>
              <a:t> Deich.  Falsches Üben von </a:t>
            </a:r>
            <a:r>
              <a:rPr lang="de-DE" sz="800" spc="15" dirty="0" err="1">
                <a:solidFill>
                  <a:srgbClr val="231F20"/>
                </a:solidFill>
                <a:latin typeface="Noto Serif"/>
                <a:cs typeface="Noto Serif"/>
              </a:rPr>
              <a:t>Xylophonmusik</a:t>
            </a:r>
            <a:r>
              <a:rPr lang="de-DE" sz="800" spc="15" dirty="0">
                <a:solidFill>
                  <a:srgbClr val="231F20"/>
                </a:solidFill>
                <a:latin typeface="Noto Serif"/>
                <a:cs typeface="Noto Serif"/>
              </a:rPr>
              <a:t> quält jeden Zwerg</a:t>
            </a:r>
          </a:p>
          <a:p>
            <a:pPr marL="12700">
              <a:lnSpc>
                <a:spcPct val="100000"/>
              </a:lnSpc>
            </a:pPr>
            <a:endParaRPr lang="de-DE" sz="800" dirty="0" smtClean="0">
              <a:latin typeface="Noto Sans"/>
              <a:cs typeface="Noto Sans"/>
            </a:endParaRPr>
          </a:p>
          <a:p>
            <a:pPr marL="12700"/>
            <a:endParaRPr lang="de-DE" sz="800" b="1" spc="5" dirty="0" smtClean="0">
              <a:solidFill>
                <a:srgbClr val="0061AF"/>
              </a:solidFill>
              <a:latin typeface="Noto Sans SemCond"/>
              <a:cs typeface="Noto Sans SemCond"/>
            </a:endParaRPr>
          </a:p>
          <a:p>
            <a:pPr marL="12700"/>
            <a:r>
              <a:rPr lang="de-DE" sz="800" b="1" spc="5" dirty="0" smtClean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  <a:endParaRPr lang="de-DE" sz="800" b="1" spc="5" dirty="0">
              <a:solidFill>
                <a:srgbClr val="8D8386"/>
              </a:solidFill>
              <a:latin typeface="Noto Sans SemCond"/>
              <a:cs typeface="Noto Sans SemCond"/>
            </a:endParaRP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latin typeface="Noto Sans"/>
              <a:cs typeface="Noto Sans"/>
            </a:endParaRPr>
          </a:p>
          <a:p>
            <a:pPr marL="12700"/>
            <a:r>
              <a:rPr lang="de-DE"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</a:t>
            </a:r>
            <a:r>
              <a:rPr lang="de-DE" sz="800" spc="5" dirty="0" smtClean="0">
                <a:solidFill>
                  <a:srgbClr val="231F20"/>
                </a:solidFill>
                <a:latin typeface="Noto Sans"/>
                <a:cs typeface="Noto Sans"/>
              </a:rPr>
              <a:t>Redner*in</a:t>
            </a:r>
            <a:endParaRPr lang="de-DE" sz="800" spc="5" dirty="0">
              <a:solidFill>
                <a:srgbClr val="231F20"/>
              </a:solidFill>
              <a:latin typeface="Noto Sans"/>
              <a:cs typeface="Noto Sans"/>
            </a:endParaRP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latin typeface="Noto Sans"/>
              <a:cs typeface="Noto Sans"/>
            </a:endParaRPr>
          </a:p>
          <a:p>
            <a:pPr marL="12700">
              <a:spcBef>
                <a:spcPts val="459"/>
              </a:spcBef>
            </a:pPr>
            <a:r>
              <a:rPr lang="de-DE" sz="900" spc="5" dirty="0">
                <a:solidFill>
                  <a:srgbClr val="231F20"/>
                </a:solidFill>
                <a:latin typeface="Noto Sans Cond"/>
                <a:cs typeface="Noto Sans Cond"/>
              </a:rPr>
              <a:t>Marginalie: Hier stehen Kontakt-</a:t>
            </a:r>
            <a:r>
              <a:rPr lang="de-DE" sz="900" spc="5" dirty="0" err="1">
                <a:solidFill>
                  <a:srgbClr val="231F20"/>
                </a:solidFill>
                <a:latin typeface="Noto Sans Cond"/>
                <a:cs typeface="Noto Sans Cond"/>
              </a:rPr>
              <a:t>Informa</a:t>
            </a:r>
            <a:r>
              <a:rPr lang="de-DE" sz="900" spc="5" dirty="0">
                <a:solidFill>
                  <a:srgbClr val="231F20"/>
                </a:solidFill>
                <a:latin typeface="Noto Sans Cond"/>
                <a:cs typeface="Noto Sans Cond"/>
              </a:rPr>
              <a:t>-  </a:t>
            </a:r>
            <a:endParaRPr lang="de-DE" sz="900" spc="5" dirty="0" smtClean="0">
              <a:solidFill>
                <a:srgbClr val="231F20"/>
              </a:solidFill>
              <a:latin typeface="Noto Sans Cond"/>
              <a:cs typeface="Noto Sans Cond"/>
            </a:endParaRPr>
          </a:p>
          <a:p>
            <a:pPr marL="12700">
              <a:spcBef>
                <a:spcPts val="459"/>
              </a:spcBef>
            </a:pPr>
            <a:r>
              <a:rPr lang="de-DE" sz="900" spc="5" dirty="0" err="1" smtClean="0">
                <a:solidFill>
                  <a:srgbClr val="231F20"/>
                </a:solidFill>
                <a:latin typeface="Noto Sans Cond"/>
                <a:cs typeface="Noto Sans Cond"/>
              </a:rPr>
              <a:t>tionen</a:t>
            </a:r>
            <a:r>
              <a:rPr lang="de-DE" sz="900" spc="5" dirty="0">
                <a:solidFill>
                  <a:srgbClr val="231F20"/>
                </a:solidFill>
                <a:latin typeface="Noto Sans Cond"/>
                <a:cs typeface="Noto Sans Cond"/>
              </a:rPr>
              <a:t>, Webseiten, Adressen, Telefon- </a:t>
            </a:r>
            <a:endParaRPr lang="de-DE" sz="900" spc="5" dirty="0" smtClean="0">
              <a:solidFill>
                <a:srgbClr val="231F20"/>
              </a:solidFill>
              <a:latin typeface="Noto Sans Cond"/>
              <a:cs typeface="Noto Sans Cond"/>
            </a:endParaRPr>
          </a:p>
          <a:p>
            <a:pPr marL="12700">
              <a:spcBef>
                <a:spcPts val="459"/>
              </a:spcBef>
            </a:pPr>
            <a:r>
              <a:rPr lang="de-DE" sz="900" spc="5" dirty="0" smtClean="0">
                <a:solidFill>
                  <a:srgbClr val="231F20"/>
                </a:solidFill>
                <a:latin typeface="Noto Sans Cond"/>
                <a:cs typeface="Noto Sans Cond"/>
              </a:rPr>
              <a:t>nummern </a:t>
            </a:r>
            <a:r>
              <a:rPr lang="de-DE" sz="900" spc="5" dirty="0">
                <a:solidFill>
                  <a:srgbClr val="231F20"/>
                </a:solidFill>
                <a:latin typeface="Noto Sans Cond"/>
                <a:cs typeface="Noto Sans Cond"/>
              </a:rPr>
              <a:t>oder explizite Hinweise.  </a:t>
            </a:r>
            <a:endParaRPr lang="de-DE" sz="900" spc="5" dirty="0" smtClean="0">
              <a:solidFill>
                <a:srgbClr val="231F20"/>
              </a:solidFill>
              <a:latin typeface="Noto Sans Cond"/>
              <a:cs typeface="Noto Sans Cond"/>
            </a:endParaRPr>
          </a:p>
          <a:p>
            <a:pPr marL="12700">
              <a:spcBef>
                <a:spcPts val="459"/>
              </a:spcBef>
            </a:pPr>
            <a:r>
              <a:rPr lang="de-DE" sz="800" b="1" spc="15" dirty="0" smtClean="0">
                <a:solidFill>
                  <a:srgbClr val="8D8386"/>
                </a:solidFill>
                <a:latin typeface="Noto Sans Cond"/>
                <a:cs typeface="Noto Sans Cond"/>
              </a:rPr>
              <a:t>www.uni-erfurt.de</a:t>
            </a:r>
            <a:endParaRPr lang="de-DE" sz="800" dirty="0" smtClean="0">
              <a:solidFill>
                <a:srgbClr val="8D8386"/>
              </a:solidFill>
              <a:latin typeface="Noto Sans Cond"/>
              <a:cs typeface="Noto Sans Cond"/>
            </a:endParaRP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sz="800" dirty="0">
              <a:latin typeface="Noto Sans"/>
              <a:cs typeface="Noto Sans"/>
            </a:endParaRPr>
          </a:p>
        </p:txBody>
      </p:sp>
      <p:sp>
        <p:nvSpPr>
          <p:cNvPr id="8" name="object 3"/>
          <p:cNvSpPr txBox="1"/>
          <p:nvPr/>
        </p:nvSpPr>
        <p:spPr>
          <a:xfrm>
            <a:off x="815300" y="3086103"/>
            <a:ext cx="2361565" cy="736079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  <a:endParaRPr sz="800" dirty="0">
              <a:solidFill>
                <a:srgbClr val="8D8386"/>
              </a:solidFill>
              <a:latin typeface="Noto Sans SemCond"/>
              <a:cs typeface="Noto Sans SemCond"/>
            </a:endParaRP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sz="12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Hier </a:t>
            </a:r>
            <a:r>
              <a:rPr sz="1200" b="1" dirty="0">
                <a:solidFill>
                  <a:srgbClr val="231F20"/>
                </a:solidFill>
                <a:latin typeface="Noto Sans SemCond"/>
                <a:cs typeface="Noto Sans SemCond"/>
              </a:rPr>
              <a:t>steht </a:t>
            </a:r>
            <a:r>
              <a:rPr sz="12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ein Titel, </a:t>
            </a:r>
            <a:r>
              <a:rPr sz="1200" b="1" dirty="0">
                <a:solidFill>
                  <a:srgbClr val="231F20"/>
                </a:solidFill>
                <a:latin typeface="Noto Sans SemCond"/>
                <a:cs typeface="Noto Sans SemCond"/>
              </a:rPr>
              <a:t>der </a:t>
            </a:r>
            <a:r>
              <a:rPr sz="12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auch gern  zweizeilig sein</a:t>
            </a:r>
            <a:r>
              <a:rPr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 </a:t>
            </a:r>
            <a:r>
              <a:rPr sz="12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kann</a:t>
            </a:r>
            <a:endParaRPr sz="1200" dirty="0"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sz="800" spc="15" dirty="0">
                <a:solidFill>
                  <a:srgbClr val="231F20"/>
                </a:solidFill>
                <a:latin typeface="Noto Sans"/>
                <a:cs typeface="Noto Sans"/>
              </a:rPr>
              <a:t>00:00 </a:t>
            </a:r>
            <a:r>
              <a:rPr sz="800" spc="5" dirty="0">
                <a:solidFill>
                  <a:srgbClr val="231F20"/>
                </a:solidFill>
                <a:latin typeface="Noto Sans"/>
                <a:cs typeface="Noto Sans"/>
              </a:rPr>
              <a:t>am </a:t>
            </a:r>
            <a:r>
              <a:rPr sz="800" dirty="0">
                <a:solidFill>
                  <a:srgbClr val="231F20"/>
                </a:solidFill>
                <a:latin typeface="Noto Sans"/>
                <a:cs typeface="Noto Sans"/>
              </a:rPr>
              <a:t>|</a:t>
            </a:r>
            <a:r>
              <a:rPr sz="800" spc="-114" dirty="0">
                <a:solidFill>
                  <a:srgbClr val="231F20"/>
                </a:solidFill>
                <a:latin typeface="Noto Sans"/>
                <a:cs typeface="Noto Sans"/>
              </a:rPr>
              <a:t> </a:t>
            </a:r>
            <a:r>
              <a:rPr sz="800" spc="10" dirty="0" err="1" smtClean="0">
                <a:solidFill>
                  <a:srgbClr val="231F20"/>
                </a:solidFill>
                <a:latin typeface="Noto Sans"/>
                <a:cs typeface="Noto Sans"/>
              </a:rPr>
              <a:t>Redner</a:t>
            </a:r>
            <a:r>
              <a:rPr sz="800" spc="10" dirty="0" smtClean="0">
                <a:solidFill>
                  <a:srgbClr val="231F20"/>
                </a:solidFill>
                <a:latin typeface="Noto Sans"/>
                <a:cs typeface="Noto Sans"/>
              </a:rPr>
              <a:t>*in</a:t>
            </a:r>
            <a:endParaRPr lang="de-DE" sz="800" spc="10" dirty="0" smtClean="0">
              <a:solidFill>
                <a:srgbClr val="231F20"/>
              </a:solidFill>
              <a:latin typeface="Noto Sans"/>
              <a:cs typeface="Noto Sans"/>
            </a:endParaRP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b="1" spc="5" dirty="0">
              <a:solidFill>
                <a:srgbClr val="0061AF"/>
              </a:solidFill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</a:pPr>
            <a:r>
              <a:rPr lang="de-DE"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latin typeface="Noto Sans"/>
              <a:cs typeface="Noto Sans"/>
            </a:endParaRP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800" b="1" spc="5" dirty="0" smtClean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  <a:endParaRPr lang="de-DE" sz="800" b="1" spc="5" dirty="0">
              <a:solidFill>
                <a:srgbClr val="8D8386"/>
              </a:solidFill>
              <a:latin typeface="Noto Sans SemCond"/>
              <a:cs typeface="Noto Sans SemCond"/>
            </a:endParaRP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b="1" spc="5" dirty="0">
              <a:solidFill>
                <a:srgbClr val="8D8386"/>
              </a:solidFill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</a:pPr>
            <a:r>
              <a:rPr lang="de-DE"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latin typeface="Noto Sans"/>
              <a:cs typeface="Noto Sans"/>
            </a:endParaRPr>
          </a:p>
          <a:p>
            <a:pPr marL="12700">
              <a:lnSpc>
                <a:spcPct val="100000"/>
              </a:lnSpc>
            </a:pPr>
            <a:r>
              <a:rPr lang="de-DE"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latin typeface="Noto Sans"/>
              <a:cs typeface="Noto Sans"/>
            </a:endParaRPr>
          </a:p>
          <a:p>
            <a:pPr marL="12700"/>
            <a:r>
              <a:rPr lang="de-DE"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solidFill>
                <a:srgbClr val="8D8386"/>
              </a:solidFill>
              <a:latin typeface="Noto Sans"/>
              <a:cs typeface="Noto Sans"/>
            </a:endParaRPr>
          </a:p>
          <a:p>
            <a:pPr marL="12700">
              <a:lnSpc>
                <a:spcPct val="100000"/>
              </a:lnSpc>
            </a:pPr>
            <a:r>
              <a:rPr lang="de-DE"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solidFill>
                <a:srgbClr val="8D8386"/>
              </a:solidFill>
              <a:latin typeface="Noto Sans"/>
              <a:cs typeface="Noto Sans"/>
            </a:endParaRPr>
          </a:p>
          <a:p>
            <a:pPr marL="12700"/>
            <a:r>
              <a:rPr lang="de-DE" sz="800" b="1" spc="5" dirty="0">
                <a:solidFill>
                  <a:srgbClr val="8D8386"/>
                </a:solidFill>
                <a:latin typeface="Noto Sans SemCond"/>
                <a:cs typeface="Noto Sans SemCond"/>
              </a:rPr>
              <a:t>12.12.2022</a:t>
            </a:r>
          </a:p>
          <a:p>
            <a:pPr marL="12700" marR="5080">
              <a:lnSpc>
                <a:spcPct val="104200"/>
              </a:lnSpc>
              <a:spcBef>
                <a:spcPts val="80"/>
              </a:spcBef>
            </a:pPr>
            <a:r>
              <a:rPr lang="de-DE" sz="1200" b="1" spc="-40" dirty="0">
                <a:solidFill>
                  <a:srgbClr val="231F20"/>
                </a:solidFill>
                <a:latin typeface="Noto Sans SemCond"/>
                <a:cs typeface="Noto Sans SemCond"/>
              </a:rPr>
              <a:t>Hier steht ein Titel, der auch gern  zweizeilig sein kann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r>
              <a:rPr lang="de-DE" sz="800" spc="5" dirty="0">
                <a:solidFill>
                  <a:srgbClr val="231F20"/>
                </a:solidFill>
                <a:latin typeface="Noto Sans"/>
                <a:cs typeface="Noto Sans"/>
              </a:rPr>
              <a:t>00:00 am | Redner*in</a:t>
            </a: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lang="de-DE" sz="800" dirty="0" smtClean="0">
              <a:latin typeface="Noto Sans"/>
              <a:cs typeface="Noto Sans"/>
            </a:endParaRPr>
          </a:p>
          <a:p>
            <a:pPr marL="12700">
              <a:lnSpc>
                <a:spcPct val="100000"/>
              </a:lnSpc>
              <a:spcBef>
                <a:spcPts val="459"/>
              </a:spcBef>
            </a:pPr>
            <a:endParaRPr sz="800" dirty="0">
              <a:latin typeface="Noto Sans"/>
              <a:cs typeface="Noto San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287</Words>
  <Application>Microsoft Office PowerPoint</Application>
  <PresentationFormat>Benutzerdefiniert</PresentationFormat>
  <Paragraphs>64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7" baseType="lpstr">
      <vt:lpstr>Calibri</vt:lpstr>
      <vt:lpstr>Noto Sans</vt:lpstr>
      <vt:lpstr>Noto Sans Cond</vt:lpstr>
      <vt:lpstr>Noto Sans SemCond</vt:lpstr>
      <vt:lpstr>Noto Serif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Lisa Wollenschläger</dc:creator>
  <cp:lastModifiedBy>Lisa Wollenschläger</cp:lastModifiedBy>
  <cp:revision>2</cp:revision>
  <dcterms:created xsi:type="dcterms:W3CDTF">2019-10-07T08:36:55Z</dcterms:created>
  <dcterms:modified xsi:type="dcterms:W3CDTF">2019-10-08T14:42:57Z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2019-10-07T00:00:00Z</vt:filetime>
  </property>
  <property fmtid="{D5CDD505-2E9C-101B-9397-08002B2CF9AE}" pid="3" name="Creator">
    <vt:lpwstr>Adobe InDesign CC 13.1 (Windows)</vt:lpwstr>
  </property>
  <property fmtid="{D5CDD505-2E9C-101B-9397-08002B2CF9AE}" pid="4" name="LastSaved">
    <vt:filetime>2019-10-07T00:00:00Z</vt:filetime>
  </property>
</Properties>
</file>