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556500" cy="10693400"/>
  <p:notesSz cx="7556500" cy="10693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2880" y="5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3"/>
            <a:ext cx="1484630" cy="2422525"/>
          </a:xfrm>
          <a:custGeom>
            <a:avLst/>
            <a:gdLst/>
            <a:ahLst/>
            <a:cxnLst/>
            <a:rect l="l" t="t" r="r" b="b"/>
            <a:pathLst>
              <a:path w="1484630" h="2422525">
                <a:moveTo>
                  <a:pt x="1484134" y="0"/>
                </a:moveTo>
                <a:lnTo>
                  <a:pt x="0" y="0"/>
                </a:lnTo>
                <a:lnTo>
                  <a:pt x="0" y="2422017"/>
                </a:lnTo>
                <a:lnTo>
                  <a:pt x="1113624" y="2369616"/>
                </a:lnTo>
                <a:lnTo>
                  <a:pt x="1484134" y="0"/>
                </a:lnTo>
                <a:close/>
              </a:path>
            </a:pathLst>
          </a:custGeom>
          <a:solidFill>
            <a:srgbClr val="8D8386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19896" y="620327"/>
            <a:ext cx="1550035" cy="1489710"/>
          </a:xfrm>
          <a:custGeom>
            <a:avLst/>
            <a:gdLst/>
            <a:ahLst/>
            <a:cxnLst/>
            <a:rect l="l" t="t" r="r" b="b"/>
            <a:pathLst>
              <a:path w="1550035" h="1489710">
                <a:moveTo>
                  <a:pt x="1549819" y="0"/>
                </a:moveTo>
                <a:lnTo>
                  <a:pt x="0" y="169583"/>
                </a:lnTo>
                <a:lnTo>
                  <a:pt x="4292" y="1285786"/>
                </a:lnTo>
                <a:lnTo>
                  <a:pt x="1421015" y="1489709"/>
                </a:lnTo>
                <a:lnTo>
                  <a:pt x="1549819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852396" y="1203268"/>
            <a:ext cx="757555" cy="136525"/>
          </a:xfrm>
          <a:custGeom>
            <a:avLst/>
            <a:gdLst/>
            <a:ahLst/>
            <a:cxnLst/>
            <a:rect l="l" t="t" r="r" b="b"/>
            <a:pathLst>
              <a:path w="757555" h="136525">
                <a:moveTo>
                  <a:pt x="83959" y="0"/>
                </a:moveTo>
                <a:lnTo>
                  <a:pt x="0" y="0"/>
                </a:lnTo>
                <a:lnTo>
                  <a:pt x="0" y="134010"/>
                </a:lnTo>
                <a:lnTo>
                  <a:pt x="86588" y="134010"/>
                </a:lnTo>
                <a:lnTo>
                  <a:pt x="86588" y="105905"/>
                </a:lnTo>
                <a:lnTo>
                  <a:pt x="32804" y="105905"/>
                </a:lnTo>
                <a:lnTo>
                  <a:pt x="32804" y="80606"/>
                </a:lnTo>
                <a:lnTo>
                  <a:pt x="73660" y="80606"/>
                </a:lnTo>
                <a:lnTo>
                  <a:pt x="73660" y="52489"/>
                </a:lnTo>
                <a:lnTo>
                  <a:pt x="32804" y="52489"/>
                </a:lnTo>
                <a:lnTo>
                  <a:pt x="32804" y="28117"/>
                </a:lnTo>
                <a:lnTo>
                  <a:pt x="83959" y="28117"/>
                </a:lnTo>
                <a:lnTo>
                  <a:pt x="83959" y="0"/>
                </a:lnTo>
                <a:close/>
              </a:path>
              <a:path w="757555" h="136525">
                <a:moveTo>
                  <a:pt x="172237" y="109651"/>
                </a:moveTo>
                <a:lnTo>
                  <a:pt x="109639" y="109651"/>
                </a:lnTo>
                <a:lnTo>
                  <a:pt x="109639" y="134010"/>
                </a:lnTo>
                <a:lnTo>
                  <a:pt x="172237" y="134010"/>
                </a:lnTo>
                <a:lnTo>
                  <a:pt x="172237" y="109651"/>
                </a:lnTo>
                <a:close/>
              </a:path>
              <a:path w="757555" h="136525">
                <a:moveTo>
                  <a:pt x="211074" y="86969"/>
                </a:moveTo>
                <a:lnTo>
                  <a:pt x="171869" y="86969"/>
                </a:lnTo>
                <a:lnTo>
                  <a:pt x="174307" y="88468"/>
                </a:lnTo>
                <a:lnTo>
                  <a:pt x="192862" y="124079"/>
                </a:lnTo>
                <a:lnTo>
                  <a:pt x="196608" y="131394"/>
                </a:lnTo>
                <a:lnTo>
                  <a:pt x="200914" y="134010"/>
                </a:lnTo>
                <a:lnTo>
                  <a:pt x="233895" y="134010"/>
                </a:lnTo>
                <a:lnTo>
                  <a:pt x="233895" y="109651"/>
                </a:lnTo>
                <a:lnTo>
                  <a:pt x="224904" y="109651"/>
                </a:lnTo>
                <a:lnTo>
                  <a:pt x="222275" y="108521"/>
                </a:lnTo>
                <a:lnTo>
                  <a:pt x="220599" y="105346"/>
                </a:lnTo>
                <a:lnTo>
                  <a:pt x="211074" y="86969"/>
                </a:lnTo>
                <a:close/>
              </a:path>
              <a:path w="757555" h="136525">
                <a:moveTo>
                  <a:pt x="109639" y="0"/>
                </a:moveTo>
                <a:lnTo>
                  <a:pt x="109639" y="24371"/>
                </a:lnTo>
                <a:lnTo>
                  <a:pt x="124637" y="24371"/>
                </a:lnTo>
                <a:lnTo>
                  <a:pt x="124637" y="109651"/>
                </a:lnTo>
                <a:lnTo>
                  <a:pt x="158178" y="109651"/>
                </a:lnTo>
                <a:lnTo>
                  <a:pt x="158178" y="86969"/>
                </a:lnTo>
                <a:lnTo>
                  <a:pt x="211074" y="86969"/>
                </a:lnTo>
                <a:lnTo>
                  <a:pt x="207289" y="79667"/>
                </a:lnTo>
                <a:lnTo>
                  <a:pt x="202044" y="77419"/>
                </a:lnTo>
                <a:lnTo>
                  <a:pt x="202044" y="77038"/>
                </a:lnTo>
                <a:lnTo>
                  <a:pt x="211051" y="70770"/>
                </a:lnTo>
                <a:lnTo>
                  <a:pt x="217901" y="62606"/>
                </a:lnTo>
                <a:lnTo>
                  <a:pt x="218708" y="60731"/>
                </a:lnTo>
                <a:lnTo>
                  <a:pt x="158178" y="60731"/>
                </a:lnTo>
                <a:lnTo>
                  <a:pt x="158178" y="26250"/>
                </a:lnTo>
                <a:lnTo>
                  <a:pt x="221590" y="26250"/>
                </a:lnTo>
                <a:lnTo>
                  <a:pt x="216425" y="15914"/>
                </a:lnTo>
                <a:lnTo>
                  <a:pt x="177556" y="94"/>
                </a:lnTo>
                <a:lnTo>
                  <a:pt x="109639" y="0"/>
                </a:lnTo>
                <a:close/>
              </a:path>
              <a:path w="757555" h="136525">
                <a:moveTo>
                  <a:pt x="221590" y="26250"/>
                </a:moveTo>
                <a:lnTo>
                  <a:pt x="175806" y="26250"/>
                </a:lnTo>
                <a:lnTo>
                  <a:pt x="180111" y="27000"/>
                </a:lnTo>
                <a:lnTo>
                  <a:pt x="183108" y="28498"/>
                </a:lnTo>
                <a:lnTo>
                  <a:pt x="188925" y="31305"/>
                </a:lnTo>
                <a:lnTo>
                  <a:pt x="190423" y="37122"/>
                </a:lnTo>
                <a:lnTo>
                  <a:pt x="190423" y="55486"/>
                </a:lnTo>
                <a:lnTo>
                  <a:pt x="183857" y="60731"/>
                </a:lnTo>
                <a:lnTo>
                  <a:pt x="218708" y="60731"/>
                </a:lnTo>
                <a:lnTo>
                  <a:pt x="222259" y="52472"/>
                </a:lnTo>
                <a:lnTo>
                  <a:pt x="223786" y="40297"/>
                </a:lnTo>
                <a:lnTo>
                  <a:pt x="221864" y="26797"/>
                </a:lnTo>
                <a:lnTo>
                  <a:pt x="221590" y="26250"/>
                </a:lnTo>
                <a:close/>
              </a:path>
              <a:path w="757555" h="136525">
                <a:moveTo>
                  <a:pt x="337350" y="0"/>
                </a:moveTo>
                <a:lnTo>
                  <a:pt x="255270" y="0"/>
                </a:lnTo>
                <a:lnTo>
                  <a:pt x="255270" y="134010"/>
                </a:lnTo>
                <a:lnTo>
                  <a:pt x="288061" y="134010"/>
                </a:lnTo>
                <a:lnTo>
                  <a:pt x="288061" y="84353"/>
                </a:lnTo>
                <a:lnTo>
                  <a:pt x="328917" y="84353"/>
                </a:lnTo>
                <a:lnTo>
                  <a:pt x="328917" y="56235"/>
                </a:lnTo>
                <a:lnTo>
                  <a:pt x="288061" y="56235"/>
                </a:lnTo>
                <a:lnTo>
                  <a:pt x="288061" y="28117"/>
                </a:lnTo>
                <a:lnTo>
                  <a:pt x="337350" y="28117"/>
                </a:lnTo>
                <a:lnTo>
                  <a:pt x="337350" y="0"/>
                </a:lnTo>
                <a:close/>
              </a:path>
              <a:path w="757555" h="136525">
                <a:moveTo>
                  <a:pt x="401345" y="24371"/>
                </a:moveTo>
                <a:lnTo>
                  <a:pt x="367792" y="24371"/>
                </a:lnTo>
                <a:lnTo>
                  <a:pt x="367792" y="82854"/>
                </a:lnTo>
                <a:lnTo>
                  <a:pt x="387579" y="125821"/>
                </a:lnTo>
                <a:lnTo>
                  <a:pt x="424586" y="136258"/>
                </a:lnTo>
                <a:lnTo>
                  <a:pt x="437713" y="135152"/>
                </a:lnTo>
                <a:lnTo>
                  <a:pt x="474965" y="110495"/>
                </a:lnTo>
                <a:lnTo>
                  <a:pt x="476314" y="107213"/>
                </a:lnTo>
                <a:lnTo>
                  <a:pt x="415582" y="107213"/>
                </a:lnTo>
                <a:lnTo>
                  <a:pt x="408279" y="103657"/>
                </a:lnTo>
                <a:lnTo>
                  <a:pt x="404710" y="97650"/>
                </a:lnTo>
                <a:lnTo>
                  <a:pt x="402653" y="94094"/>
                </a:lnTo>
                <a:lnTo>
                  <a:pt x="401389" y="89027"/>
                </a:lnTo>
                <a:lnTo>
                  <a:pt x="401345" y="24371"/>
                </a:lnTo>
                <a:close/>
              </a:path>
              <a:path w="757555" h="136525">
                <a:moveTo>
                  <a:pt x="481368" y="24371"/>
                </a:moveTo>
                <a:lnTo>
                  <a:pt x="447814" y="24371"/>
                </a:lnTo>
                <a:lnTo>
                  <a:pt x="447814" y="89027"/>
                </a:lnTo>
                <a:lnTo>
                  <a:pt x="446697" y="93903"/>
                </a:lnTo>
                <a:lnTo>
                  <a:pt x="444258" y="97840"/>
                </a:lnTo>
                <a:lnTo>
                  <a:pt x="440131" y="104216"/>
                </a:lnTo>
                <a:lnTo>
                  <a:pt x="433387" y="107213"/>
                </a:lnTo>
                <a:lnTo>
                  <a:pt x="476314" y="107213"/>
                </a:lnTo>
                <a:lnTo>
                  <a:pt x="478442" y="102036"/>
                </a:lnTo>
                <a:lnTo>
                  <a:pt x="480616" y="92698"/>
                </a:lnTo>
                <a:lnTo>
                  <a:pt x="481368" y="82854"/>
                </a:lnTo>
                <a:lnTo>
                  <a:pt x="481368" y="24371"/>
                </a:lnTo>
                <a:close/>
              </a:path>
              <a:path w="757555" h="136525">
                <a:moveTo>
                  <a:pt x="416331" y="0"/>
                </a:moveTo>
                <a:lnTo>
                  <a:pt x="352793" y="0"/>
                </a:lnTo>
                <a:lnTo>
                  <a:pt x="352793" y="24371"/>
                </a:lnTo>
                <a:lnTo>
                  <a:pt x="416331" y="24371"/>
                </a:lnTo>
                <a:lnTo>
                  <a:pt x="416331" y="0"/>
                </a:lnTo>
                <a:close/>
              </a:path>
              <a:path w="757555" h="136525">
                <a:moveTo>
                  <a:pt x="496354" y="0"/>
                </a:moveTo>
                <a:lnTo>
                  <a:pt x="432828" y="0"/>
                </a:lnTo>
                <a:lnTo>
                  <a:pt x="432828" y="24371"/>
                </a:lnTo>
                <a:lnTo>
                  <a:pt x="496354" y="24371"/>
                </a:lnTo>
                <a:lnTo>
                  <a:pt x="496354" y="0"/>
                </a:lnTo>
                <a:close/>
              </a:path>
              <a:path w="757555" h="136525">
                <a:moveTo>
                  <a:pt x="576427" y="109651"/>
                </a:moveTo>
                <a:lnTo>
                  <a:pt x="513829" y="109651"/>
                </a:lnTo>
                <a:lnTo>
                  <a:pt x="513829" y="134010"/>
                </a:lnTo>
                <a:lnTo>
                  <a:pt x="576427" y="134010"/>
                </a:lnTo>
                <a:lnTo>
                  <a:pt x="576427" y="109651"/>
                </a:lnTo>
                <a:close/>
              </a:path>
              <a:path w="757555" h="136525">
                <a:moveTo>
                  <a:pt x="615264" y="86969"/>
                </a:moveTo>
                <a:lnTo>
                  <a:pt x="576059" y="86969"/>
                </a:lnTo>
                <a:lnTo>
                  <a:pt x="578497" y="88468"/>
                </a:lnTo>
                <a:lnTo>
                  <a:pt x="597039" y="124079"/>
                </a:lnTo>
                <a:lnTo>
                  <a:pt x="600798" y="131394"/>
                </a:lnTo>
                <a:lnTo>
                  <a:pt x="605104" y="134010"/>
                </a:lnTo>
                <a:lnTo>
                  <a:pt x="638086" y="134010"/>
                </a:lnTo>
                <a:lnTo>
                  <a:pt x="638086" y="109651"/>
                </a:lnTo>
                <a:lnTo>
                  <a:pt x="629094" y="109651"/>
                </a:lnTo>
                <a:lnTo>
                  <a:pt x="626478" y="108521"/>
                </a:lnTo>
                <a:lnTo>
                  <a:pt x="624789" y="105346"/>
                </a:lnTo>
                <a:lnTo>
                  <a:pt x="615264" y="86969"/>
                </a:lnTo>
                <a:close/>
              </a:path>
              <a:path w="757555" h="136525">
                <a:moveTo>
                  <a:pt x="513829" y="0"/>
                </a:moveTo>
                <a:lnTo>
                  <a:pt x="513829" y="24371"/>
                </a:lnTo>
                <a:lnTo>
                  <a:pt x="528828" y="24371"/>
                </a:lnTo>
                <a:lnTo>
                  <a:pt x="528828" y="109651"/>
                </a:lnTo>
                <a:lnTo>
                  <a:pt x="562368" y="109651"/>
                </a:lnTo>
                <a:lnTo>
                  <a:pt x="562368" y="86969"/>
                </a:lnTo>
                <a:lnTo>
                  <a:pt x="615264" y="86969"/>
                </a:lnTo>
                <a:lnTo>
                  <a:pt x="611479" y="79667"/>
                </a:lnTo>
                <a:lnTo>
                  <a:pt x="606234" y="77419"/>
                </a:lnTo>
                <a:lnTo>
                  <a:pt x="606234" y="77038"/>
                </a:lnTo>
                <a:lnTo>
                  <a:pt x="615241" y="70770"/>
                </a:lnTo>
                <a:lnTo>
                  <a:pt x="622092" y="62606"/>
                </a:lnTo>
                <a:lnTo>
                  <a:pt x="622898" y="60731"/>
                </a:lnTo>
                <a:lnTo>
                  <a:pt x="562368" y="60731"/>
                </a:lnTo>
                <a:lnTo>
                  <a:pt x="562368" y="26250"/>
                </a:lnTo>
                <a:lnTo>
                  <a:pt x="625780" y="26250"/>
                </a:lnTo>
                <a:lnTo>
                  <a:pt x="620615" y="15914"/>
                </a:lnTo>
                <a:lnTo>
                  <a:pt x="581746" y="94"/>
                </a:lnTo>
                <a:lnTo>
                  <a:pt x="513829" y="0"/>
                </a:lnTo>
                <a:close/>
              </a:path>
              <a:path w="757555" h="136525">
                <a:moveTo>
                  <a:pt x="625780" y="26250"/>
                </a:moveTo>
                <a:lnTo>
                  <a:pt x="579996" y="26250"/>
                </a:lnTo>
                <a:lnTo>
                  <a:pt x="584301" y="27000"/>
                </a:lnTo>
                <a:lnTo>
                  <a:pt x="587298" y="28498"/>
                </a:lnTo>
                <a:lnTo>
                  <a:pt x="593102" y="31305"/>
                </a:lnTo>
                <a:lnTo>
                  <a:pt x="594601" y="37122"/>
                </a:lnTo>
                <a:lnTo>
                  <a:pt x="594601" y="55486"/>
                </a:lnTo>
                <a:lnTo>
                  <a:pt x="588048" y="60731"/>
                </a:lnTo>
                <a:lnTo>
                  <a:pt x="622898" y="60731"/>
                </a:lnTo>
                <a:lnTo>
                  <a:pt x="626449" y="52472"/>
                </a:lnTo>
                <a:lnTo>
                  <a:pt x="627976" y="40297"/>
                </a:lnTo>
                <a:lnTo>
                  <a:pt x="626054" y="26797"/>
                </a:lnTo>
                <a:lnTo>
                  <a:pt x="625780" y="26250"/>
                </a:lnTo>
                <a:close/>
              </a:path>
              <a:path w="757555" h="136525">
                <a:moveTo>
                  <a:pt x="716432" y="28117"/>
                </a:moveTo>
                <a:lnTo>
                  <a:pt x="683628" y="28117"/>
                </a:lnTo>
                <a:lnTo>
                  <a:pt x="683628" y="134010"/>
                </a:lnTo>
                <a:lnTo>
                  <a:pt x="716432" y="134010"/>
                </a:lnTo>
                <a:lnTo>
                  <a:pt x="716432" y="28117"/>
                </a:lnTo>
                <a:close/>
              </a:path>
              <a:path w="757555" h="136525">
                <a:moveTo>
                  <a:pt x="757097" y="0"/>
                </a:moveTo>
                <a:lnTo>
                  <a:pt x="642962" y="0"/>
                </a:lnTo>
                <a:lnTo>
                  <a:pt x="642962" y="28117"/>
                </a:lnTo>
                <a:lnTo>
                  <a:pt x="757097" y="28117"/>
                </a:lnTo>
                <a:lnTo>
                  <a:pt x="75709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837646" y="979113"/>
            <a:ext cx="1271905" cy="173355"/>
          </a:xfrm>
          <a:custGeom>
            <a:avLst/>
            <a:gdLst/>
            <a:ahLst/>
            <a:cxnLst/>
            <a:rect l="l" t="t" r="r" b="b"/>
            <a:pathLst>
              <a:path w="1271905" h="173355">
                <a:moveTo>
                  <a:pt x="48552" y="61112"/>
                </a:moveTo>
                <a:lnTo>
                  <a:pt x="14998" y="61112"/>
                </a:lnTo>
                <a:lnTo>
                  <a:pt x="14998" y="119583"/>
                </a:lnTo>
                <a:lnTo>
                  <a:pt x="34781" y="162555"/>
                </a:lnTo>
                <a:lnTo>
                  <a:pt x="71793" y="172986"/>
                </a:lnTo>
                <a:lnTo>
                  <a:pt x="84919" y="171880"/>
                </a:lnTo>
                <a:lnTo>
                  <a:pt x="122166" y="147231"/>
                </a:lnTo>
                <a:lnTo>
                  <a:pt x="123518" y="143941"/>
                </a:lnTo>
                <a:lnTo>
                  <a:pt x="62788" y="143941"/>
                </a:lnTo>
                <a:lnTo>
                  <a:pt x="55486" y="140385"/>
                </a:lnTo>
                <a:lnTo>
                  <a:pt x="51917" y="134391"/>
                </a:lnTo>
                <a:lnTo>
                  <a:pt x="49860" y="130822"/>
                </a:lnTo>
                <a:lnTo>
                  <a:pt x="48599" y="125768"/>
                </a:lnTo>
                <a:lnTo>
                  <a:pt x="48552" y="61112"/>
                </a:lnTo>
                <a:close/>
              </a:path>
              <a:path w="1271905" h="173355">
                <a:moveTo>
                  <a:pt x="128574" y="61112"/>
                </a:moveTo>
                <a:lnTo>
                  <a:pt x="95034" y="61112"/>
                </a:lnTo>
                <a:lnTo>
                  <a:pt x="95034" y="125768"/>
                </a:lnTo>
                <a:lnTo>
                  <a:pt x="93903" y="130644"/>
                </a:lnTo>
                <a:lnTo>
                  <a:pt x="91465" y="134581"/>
                </a:lnTo>
                <a:lnTo>
                  <a:pt x="87337" y="140944"/>
                </a:lnTo>
                <a:lnTo>
                  <a:pt x="80594" y="143941"/>
                </a:lnTo>
                <a:lnTo>
                  <a:pt x="123518" y="143941"/>
                </a:lnTo>
                <a:lnTo>
                  <a:pt x="125644" y="138771"/>
                </a:lnTo>
                <a:lnTo>
                  <a:pt x="127821" y="129432"/>
                </a:lnTo>
                <a:lnTo>
                  <a:pt x="128574" y="119583"/>
                </a:lnTo>
                <a:lnTo>
                  <a:pt x="128574" y="61112"/>
                </a:lnTo>
                <a:close/>
              </a:path>
              <a:path w="1271905" h="173355">
                <a:moveTo>
                  <a:pt x="63538" y="36741"/>
                </a:moveTo>
                <a:lnTo>
                  <a:pt x="0" y="36741"/>
                </a:lnTo>
                <a:lnTo>
                  <a:pt x="0" y="61112"/>
                </a:lnTo>
                <a:lnTo>
                  <a:pt x="63538" y="61112"/>
                </a:lnTo>
                <a:lnTo>
                  <a:pt x="63538" y="36741"/>
                </a:lnTo>
                <a:close/>
              </a:path>
              <a:path w="1271905" h="173355">
                <a:moveTo>
                  <a:pt x="143573" y="36741"/>
                </a:moveTo>
                <a:lnTo>
                  <a:pt x="80035" y="36741"/>
                </a:lnTo>
                <a:lnTo>
                  <a:pt x="80035" y="61112"/>
                </a:lnTo>
                <a:lnTo>
                  <a:pt x="143573" y="61112"/>
                </a:lnTo>
                <a:lnTo>
                  <a:pt x="143573" y="36741"/>
                </a:lnTo>
                <a:close/>
              </a:path>
              <a:path w="1271905" h="173355">
                <a:moveTo>
                  <a:pt x="199948" y="36741"/>
                </a:moveTo>
                <a:lnTo>
                  <a:pt x="166776" y="36741"/>
                </a:lnTo>
                <a:lnTo>
                  <a:pt x="166776" y="170738"/>
                </a:lnTo>
                <a:lnTo>
                  <a:pt x="199567" y="170738"/>
                </a:lnTo>
                <a:lnTo>
                  <a:pt x="199460" y="98864"/>
                </a:lnTo>
                <a:lnTo>
                  <a:pt x="198069" y="85471"/>
                </a:lnTo>
                <a:lnTo>
                  <a:pt x="228836" y="85471"/>
                </a:lnTo>
                <a:lnTo>
                  <a:pt x="199948" y="36741"/>
                </a:lnTo>
                <a:close/>
              </a:path>
              <a:path w="1271905" h="173355">
                <a:moveTo>
                  <a:pt x="228836" y="85471"/>
                </a:moveTo>
                <a:lnTo>
                  <a:pt x="198450" y="85471"/>
                </a:lnTo>
                <a:lnTo>
                  <a:pt x="201997" y="93729"/>
                </a:lnTo>
                <a:lnTo>
                  <a:pt x="204350" y="98864"/>
                </a:lnTo>
                <a:lnTo>
                  <a:pt x="206563" y="103021"/>
                </a:lnTo>
                <a:lnTo>
                  <a:pt x="209689" y="108343"/>
                </a:lnTo>
                <a:lnTo>
                  <a:pt x="246989" y="170738"/>
                </a:lnTo>
                <a:lnTo>
                  <a:pt x="279971" y="170738"/>
                </a:lnTo>
                <a:lnTo>
                  <a:pt x="279971" y="122199"/>
                </a:lnTo>
                <a:lnTo>
                  <a:pt x="248297" y="122199"/>
                </a:lnTo>
                <a:lnTo>
                  <a:pt x="244750" y="113941"/>
                </a:lnTo>
                <a:lnTo>
                  <a:pt x="242396" y="108807"/>
                </a:lnTo>
                <a:lnTo>
                  <a:pt x="240184" y="104654"/>
                </a:lnTo>
                <a:lnTo>
                  <a:pt x="237058" y="99339"/>
                </a:lnTo>
                <a:lnTo>
                  <a:pt x="228836" y="85471"/>
                </a:lnTo>
                <a:close/>
              </a:path>
              <a:path w="1271905" h="173355">
                <a:moveTo>
                  <a:pt x="279971" y="36741"/>
                </a:moveTo>
                <a:lnTo>
                  <a:pt x="247180" y="36741"/>
                </a:lnTo>
                <a:lnTo>
                  <a:pt x="247287" y="108807"/>
                </a:lnTo>
                <a:lnTo>
                  <a:pt x="248678" y="122199"/>
                </a:lnTo>
                <a:lnTo>
                  <a:pt x="279971" y="122199"/>
                </a:lnTo>
                <a:lnTo>
                  <a:pt x="279971" y="36741"/>
                </a:lnTo>
                <a:close/>
              </a:path>
              <a:path w="1271905" h="173355">
                <a:moveTo>
                  <a:pt x="346811" y="36728"/>
                </a:moveTo>
                <a:lnTo>
                  <a:pt x="314007" y="36728"/>
                </a:lnTo>
                <a:lnTo>
                  <a:pt x="314007" y="170738"/>
                </a:lnTo>
                <a:lnTo>
                  <a:pt x="346811" y="170738"/>
                </a:lnTo>
                <a:lnTo>
                  <a:pt x="346811" y="36728"/>
                </a:lnTo>
                <a:close/>
              </a:path>
              <a:path w="1271905" h="173355">
                <a:moveTo>
                  <a:pt x="399973" y="36741"/>
                </a:moveTo>
                <a:lnTo>
                  <a:pt x="364363" y="36741"/>
                </a:lnTo>
                <a:lnTo>
                  <a:pt x="411784" y="170738"/>
                </a:lnTo>
                <a:lnTo>
                  <a:pt x="445897" y="170738"/>
                </a:lnTo>
                <a:lnTo>
                  <a:pt x="458641" y="134581"/>
                </a:lnTo>
                <a:lnTo>
                  <a:pt x="428650" y="134581"/>
                </a:lnTo>
                <a:lnTo>
                  <a:pt x="426211" y="121450"/>
                </a:lnTo>
                <a:lnTo>
                  <a:pt x="399973" y="36741"/>
                </a:lnTo>
                <a:close/>
              </a:path>
              <a:path w="1271905" h="173355">
                <a:moveTo>
                  <a:pt x="493128" y="36741"/>
                </a:moveTo>
                <a:lnTo>
                  <a:pt x="458076" y="36741"/>
                </a:lnTo>
                <a:lnTo>
                  <a:pt x="434086" y="113017"/>
                </a:lnTo>
                <a:lnTo>
                  <a:pt x="431457" y="121450"/>
                </a:lnTo>
                <a:lnTo>
                  <a:pt x="429031" y="134581"/>
                </a:lnTo>
                <a:lnTo>
                  <a:pt x="458641" y="134581"/>
                </a:lnTo>
                <a:lnTo>
                  <a:pt x="493128" y="36741"/>
                </a:lnTo>
                <a:close/>
              </a:path>
              <a:path w="1271905" h="173355">
                <a:moveTo>
                  <a:pt x="594829" y="36741"/>
                </a:moveTo>
                <a:lnTo>
                  <a:pt x="510870" y="36741"/>
                </a:lnTo>
                <a:lnTo>
                  <a:pt x="510870" y="170738"/>
                </a:lnTo>
                <a:lnTo>
                  <a:pt x="597458" y="170738"/>
                </a:lnTo>
                <a:lnTo>
                  <a:pt x="597458" y="142633"/>
                </a:lnTo>
                <a:lnTo>
                  <a:pt x="543674" y="142633"/>
                </a:lnTo>
                <a:lnTo>
                  <a:pt x="543674" y="117335"/>
                </a:lnTo>
                <a:lnTo>
                  <a:pt x="584530" y="117335"/>
                </a:lnTo>
                <a:lnTo>
                  <a:pt x="584530" y="89217"/>
                </a:lnTo>
                <a:lnTo>
                  <a:pt x="543674" y="89217"/>
                </a:lnTo>
                <a:lnTo>
                  <a:pt x="543674" y="64858"/>
                </a:lnTo>
                <a:lnTo>
                  <a:pt x="594829" y="64858"/>
                </a:lnTo>
                <a:lnTo>
                  <a:pt x="594829" y="36741"/>
                </a:lnTo>
                <a:close/>
              </a:path>
              <a:path w="1271905" h="173355">
                <a:moveTo>
                  <a:pt x="683107" y="146380"/>
                </a:moveTo>
                <a:lnTo>
                  <a:pt x="620509" y="146380"/>
                </a:lnTo>
                <a:lnTo>
                  <a:pt x="620509" y="170738"/>
                </a:lnTo>
                <a:lnTo>
                  <a:pt x="683107" y="170738"/>
                </a:lnTo>
                <a:lnTo>
                  <a:pt x="683107" y="146380"/>
                </a:lnTo>
                <a:close/>
              </a:path>
              <a:path w="1271905" h="173355">
                <a:moveTo>
                  <a:pt x="721944" y="123698"/>
                </a:moveTo>
                <a:lnTo>
                  <a:pt x="682739" y="123698"/>
                </a:lnTo>
                <a:lnTo>
                  <a:pt x="685177" y="125196"/>
                </a:lnTo>
                <a:lnTo>
                  <a:pt x="703719" y="160820"/>
                </a:lnTo>
                <a:lnTo>
                  <a:pt x="707478" y="168122"/>
                </a:lnTo>
                <a:lnTo>
                  <a:pt x="711784" y="170738"/>
                </a:lnTo>
                <a:lnTo>
                  <a:pt x="744766" y="170738"/>
                </a:lnTo>
                <a:lnTo>
                  <a:pt x="744766" y="146380"/>
                </a:lnTo>
                <a:lnTo>
                  <a:pt x="735774" y="146380"/>
                </a:lnTo>
                <a:lnTo>
                  <a:pt x="733158" y="145249"/>
                </a:lnTo>
                <a:lnTo>
                  <a:pt x="731469" y="142074"/>
                </a:lnTo>
                <a:lnTo>
                  <a:pt x="721944" y="123698"/>
                </a:lnTo>
                <a:close/>
              </a:path>
              <a:path w="1271905" h="173355">
                <a:moveTo>
                  <a:pt x="620509" y="36741"/>
                </a:moveTo>
                <a:lnTo>
                  <a:pt x="620509" y="61112"/>
                </a:lnTo>
                <a:lnTo>
                  <a:pt x="635508" y="61112"/>
                </a:lnTo>
                <a:lnTo>
                  <a:pt x="635508" y="146380"/>
                </a:lnTo>
                <a:lnTo>
                  <a:pt x="669048" y="146380"/>
                </a:lnTo>
                <a:lnTo>
                  <a:pt x="669048" y="123698"/>
                </a:lnTo>
                <a:lnTo>
                  <a:pt x="721944" y="123698"/>
                </a:lnTo>
                <a:lnTo>
                  <a:pt x="718159" y="116395"/>
                </a:lnTo>
                <a:lnTo>
                  <a:pt x="712914" y="114147"/>
                </a:lnTo>
                <a:lnTo>
                  <a:pt x="712914" y="113766"/>
                </a:lnTo>
                <a:lnTo>
                  <a:pt x="721921" y="107504"/>
                </a:lnTo>
                <a:lnTo>
                  <a:pt x="728772" y="99340"/>
                </a:lnTo>
                <a:lnTo>
                  <a:pt x="729581" y="97459"/>
                </a:lnTo>
                <a:lnTo>
                  <a:pt x="669048" y="97459"/>
                </a:lnTo>
                <a:lnTo>
                  <a:pt x="669048" y="62979"/>
                </a:lnTo>
                <a:lnTo>
                  <a:pt x="732458" y="62979"/>
                </a:lnTo>
                <a:lnTo>
                  <a:pt x="727295" y="52644"/>
                </a:lnTo>
                <a:lnTo>
                  <a:pt x="688426" y="36833"/>
                </a:lnTo>
                <a:lnTo>
                  <a:pt x="620509" y="36741"/>
                </a:lnTo>
                <a:close/>
              </a:path>
              <a:path w="1271905" h="173355">
                <a:moveTo>
                  <a:pt x="732458" y="62979"/>
                </a:moveTo>
                <a:lnTo>
                  <a:pt x="686676" y="62979"/>
                </a:lnTo>
                <a:lnTo>
                  <a:pt x="690981" y="63728"/>
                </a:lnTo>
                <a:lnTo>
                  <a:pt x="693978" y="65227"/>
                </a:lnTo>
                <a:lnTo>
                  <a:pt x="699782" y="68033"/>
                </a:lnTo>
                <a:lnTo>
                  <a:pt x="701281" y="73850"/>
                </a:lnTo>
                <a:lnTo>
                  <a:pt x="701281" y="92214"/>
                </a:lnTo>
                <a:lnTo>
                  <a:pt x="694728" y="97459"/>
                </a:lnTo>
                <a:lnTo>
                  <a:pt x="729581" y="97459"/>
                </a:lnTo>
                <a:lnTo>
                  <a:pt x="733129" y="89208"/>
                </a:lnTo>
                <a:lnTo>
                  <a:pt x="734656" y="77038"/>
                </a:lnTo>
                <a:lnTo>
                  <a:pt x="732734" y="63531"/>
                </a:lnTo>
                <a:lnTo>
                  <a:pt x="732458" y="62979"/>
                </a:lnTo>
                <a:close/>
              </a:path>
              <a:path w="1271905" h="173355">
                <a:moveTo>
                  <a:pt x="776439" y="128955"/>
                </a:moveTo>
                <a:lnTo>
                  <a:pt x="759205" y="153873"/>
                </a:lnTo>
                <a:lnTo>
                  <a:pt x="769771" y="164923"/>
                </a:lnTo>
                <a:lnTo>
                  <a:pt x="778389" y="170597"/>
                </a:lnTo>
                <a:lnTo>
                  <a:pt x="789645" y="172688"/>
                </a:lnTo>
                <a:lnTo>
                  <a:pt x="808126" y="172986"/>
                </a:lnTo>
                <a:lnTo>
                  <a:pt x="828229" y="169623"/>
                </a:lnTo>
                <a:lnTo>
                  <a:pt x="843046" y="160553"/>
                </a:lnTo>
                <a:lnTo>
                  <a:pt x="852208" y="147301"/>
                </a:lnTo>
                <a:lnTo>
                  <a:pt x="853091" y="142824"/>
                </a:lnTo>
                <a:lnTo>
                  <a:pt x="808494" y="142824"/>
                </a:lnTo>
                <a:lnTo>
                  <a:pt x="796370" y="140657"/>
                </a:lnTo>
                <a:lnTo>
                  <a:pt x="786142" y="135890"/>
                </a:lnTo>
                <a:lnTo>
                  <a:pt x="779076" y="131122"/>
                </a:lnTo>
                <a:lnTo>
                  <a:pt x="776439" y="128955"/>
                </a:lnTo>
                <a:close/>
              </a:path>
              <a:path w="1271905" h="173355">
                <a:moveTo>
                  <a:pt x="809625" y="34493"/>
                </a:moveTo>
                <a:lnTo>
                  <a:pt x="790985" y="37425"/>
                </a:lnTo>
                <a:lnTo>
                  <a:pt x="775931" y="45732"/>
                </a:lnTo>
                <a:lnTo>
                  <a:pt x="765869" y="58678"/>
                </a:lnTo>
                <a:lnTo>
                  <a:pt x="762203" y="75526"/>
                </a:lnTo>
                <a:lnTo>
                  <a:pt x="771630" y="99528"/>
                </a:lnTo>
                <a:lnTo>
                  <a:pt x="792372" y="113322"/>
                </a:lnTo>
                <a:lnTo>
                  <a:pt x="813113" y="122372"/>
                </a:lnTo>
                <a:lnTo>
                  <a:pt x="822540" y="132143"/>
                </a:lnTo>
                <a:lnTo>
                  <a:pt x="822540" y="140195"/>
                </a:lnTo>
                <a:lnTo>
                  <a:pt x="815238" y="142824"/>
                </a:lnTo>
                <a:lnTo>
                  <a:pt x="853091" y="142824"/>
                </a:lnTo>
                <a:lnTo>
                  <a:pt x="855344" y="131394"/>
                </a:lnTo>
                <a:lnTo>
                  <a:pt x="845915" y="107105"/>
                </a:lnTo>
                <a:lnTo>
                  <a:pt x="825169" y="93713"/>
                </a:lnTo>
                <a:lnTo>
                  <a:pt x="804424" y="85102"/>
                </a:lnTo>
                <a:lnTo>
                  <a:pt x="794994" y="75158"/>
                </a:lnTo>
                <a:lnTo>
                  <a:pt x="794994" y="67665"/>
                </a:lnTo>
                <a:lnTo>
                  <a:pt x="802500" y="64668"/>
                </a:lnTo>
                <a:lnTo>
                  <a:pt x="844966" y="64668"/>
                </a:lnTo>
                <a:lnTo>
                  <a:pt x="852728" y="49669"/>
                </a:lnTo>
                <a:lnTo>
                  <a:pt x="844040" y="40895"/>
                </a:lnTo>
                <a:lnTo>
                  <a:pt x="836653" y="36390"/>
                </a:lnTo>
                <a:lnTo>
                  <a:pt x="826529" y="34730"/>
                </a:lnTo>
                <a:lnTo>
                  <a:pt x="809625" y="34493"/>
                </a:lnTo>
                <a:close/>
              </a:path>
              <a:path w="1271905" h="173355">
                <a:moveTo>
                  <a:pt x="844966" y="64668"/>
                </a:moveTo>
                <a:lnTo>
                  <a:pt x="809244" y="64668"/>
                </a:lnTo>
                <a:lnTo>
                  <a:pt x="820670" y="66511"/>
                </a:lnTo>
                <a:lnTo>
                  <a:pt x="830095" y="70567"/>
                </a:lnTo>
                <a:lnTo>
                  <a:pt x="836499" y="74623"/>
                </a:lnTo>
                <a:lnTo>
                  <a:pt x="838860" y="76466"/>
                </a:lnTo>
                <a:lnTo>
                  <a:pt x="844966" y="64668"/>
                </a:lnTo>
                <a:close/>
              </a:path>
              <a:path w="1271905" h="173355">
                <a:moveTo>
                  <a:pt x="914133" y="36728"/>
                </a:moveTo>
                <a:lnTo>
                  <a:pt x="881341" y="36728"/>
                </a:lnTo>
                <a:lnTo>
                  <a:pt x="881341" y="170738"/>
                </a:lnTo>
                <a:lnTo>
                  <a:pt x="914133" y="170738"/>
                </a:lnTo>
                <a:lnTo>
                  <a:pt x="914133" y="36728"/>
                </a:lnTo>
                <a:close/>
              </a:path>
              <a:path w="1271905" h="173355">
                <a:moveTo>
                  <a:pt x="1005979" y="64858"/>
                </a:moveTo>
                <a:lnTo>
                  <a:pt x="973175" y="64858"/>
                </a:lnTo>
                <a:lnTo>
                  <a:pt x="973175" y="170738"/>
                </a:lnTo>
                <a:lnTo>
                  <a:pt x="1005979" y="170738"/>
                </a:lnTo>
                <a:lnTo>
                  <a:pt x="1005979" y="64858"/>
                </a:lnTo>
                <a:close/>
              </a:path>
              <a:path w="1271905" h="173355">
                <a:moveTo>
                  <a:pt x="1119454" y="36741"/>
                </a:moveTo>
                <a:lnTo>
                  <a:pt x="1084973" y="36741"/>
                </a:lnTo>
                <a:lnTo>
                  <a:pt x="1039431" y="170738"/>
                </a:lnTo>
                <a:lnTo>
                  <a:pt x="1073162" y="170738"/>
                </a:lnTo>
                <a:lnTo>
                  <a:pt x="1081214" y="142633"/>
                </a:lnTo>
                <a:lnTo>
                  <a:pt x="1155444" y="142633"/>
                </a:lnTo>
                <a:lnTo>
                  <a:pt x="1146526" y="116395"/>
                </a:lnTo>
                <a:lnTo>
                  <a:pt x="1088910" y="116395"/>
                </a:lnTo>
                <a:lnTo>
                  <a:pt x="1096594" y="90347"/>
                </a:lnTo>
                <a:lnTo>
                  <a:pt x="1099032" y="81915"/>
                </a:lnTo>
                <a:lnTo>
                  <a:pt x="1102029" y="67284"/>
                </a:lnTo>
                <a:lnTo>
                  <a:pt x="1129835" y="67284"/>
                </a:lnTo>
                <a:lnTo>
                  <a:pt x="1119454" y="36741"/>
                </a:lnTo>
                <a:close/>
              </a:path>
              <a:path w="1271905" h="173355">
                <a:moveTo>
                  <a:pt x="1155444" y="142633"/>
                </a:moveTo>
                <a:lnTo>
                  <a:pt x="1123022" y="142633"/>
                </a:lnTo>
                <a:lnTo>
                  <a:pt x="1131265" y="170738"/>
                </a:lnTo>
                <a:lnTo>
                  <a:pt x="1164996" y="170738"/>
                </a:lnTo>
                <a:lnTo>
                  <a:pt x="1155444" y="142633"/>
                </a:lnTo>
                <a:close/>
              </a:path>
              <a:path w="1271905" h="173355">
                <a:moveTo>
                  <a:pt x="1231150" y="64858"/>
                </a:moveTo>
                <a:lnTo>
                  <a:pt x="1198359" y="64858"/>
                </a:lnTo>
                <a:lnTo>
                  <a:pt x="1198359" y="170738"/>
                </a:lnTo>
                <a:lnTo>
                  <a:pt x="1231150" y="170738"/>
                </a:lnTo>
                <a:lnTo>
                  <a:pt x="1231150" y="64858"/>
                </a:lnTo>
                <a:close/>
              </a:path>
              <a:path w="1271905" h="173355">
                <a:moveTo>
                  <a:pt x="1129835" y="67284"/>
                </a:moveTo>
                <a:lnTo>
                  <a:pt x="1102398" y="67284"/>
                </a:lnTo>
                <a:lnTo>
                  <a:pt x="1105395" y="81915"/>
                </a:lnTo>
                <a:lnTo>
                  <a:pt x="1115339" y="116395"/>
                </a:lnTo>
                <a:lnTo>
                  <a:pt x="1146526" y="116395"/>
                </a:lnTo>
                <a:lnTo>
                  <a:pt x="1129835" y="67284"/>
                </a:lnTo>
                <a:close/>
              </a:path>
              <a:path w="1271905" h="173355">
                <a:moveTo>
                  <a:pt x="1046645" y="36741"/>
                </a:moveTo>
                <a:lnTo>
                  <a:pt x="932510" y="36741"/>
                </a:lnTo>
                <a:lnTo>
                  <a:pt x="932510" y="64858"/>
                </a:lnTo>
                <a:lnTo>
                  <a:pt x="1046645" y="64858"/>
                </a:lnTo>
                <a:lnTo>
                  <a:pt x="1046645" y="36741"/>
                </a:lnTo>
                <a:close/>
              </a:path>
              <a:path w="1271905" h="173355">
                <a:moveTo>
                  <a:pt x="1271828" y="36741"/>
                </a:moveTo>
                <a:lnTo>
                  <a:pt x="1157681" y="36741"/>
                </a:lnTo>
                <a:lnTo>
                  <a:pt x="1157681" y="64858"/>
                </a:lnTo>
                <a:lnTo>
                  <a:pt x="1271828" y="64858"/>
                </a:lnTo>
                <a:lnTo>
                  <a:pt x="1271828" y="36741"/>
                </a:lnTo>
                <a:close/>
              </a:path>
              <a:path w="1271905" h="173355">
                <a:moveTo>
                  <a:pt x="1133690" y="0"/>
                </a:moveTo>
                <a:lnTo>
                  <a:pt x="1110081" y="0"/>
                </a:lnTo>
                <a:lnTo>
                  <a:pt x="1110081" y="26238"/>
                </a:lnTo>
                <a:lnTo>
                  <a:pt x="1133690" y="26238"/>
                </a:lnTo>
                <a:lnTo>
                  <a:pt x="1133690" y="0"/>
                </a:lnTo>
                <a:close/>
              </a:path>
              <a:path w="1271905" h="173355">
                <a:moveTo>
                  <a:pt x="1094536" y="0"/>
                </a:moveTo>
                <a:lnTo>
                  <a:pt x="1070914" y="0"/>
                </a:lnTo>
                <a:lnTo>
                  <a:pt x="1070914" y="26238"/>
                </a:lnTo>
                <a:lnTo>
                  <a:pt x="1094536" y="26238"/>
                </a:lnTo>
                <a:lnTo>
                  <a:pt x="109453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3519326" y="3"/>
            <a:ext cx="4041140" cy="1551305"/>
          </a:xfrm>
          <a:custGeom>
            <a:avLst/>
            <a:gdLst/>
            <a:ahLst/>
            <a:cxnLst/>
            <a:rect l="l" t="t" r="r" b="b"/>
            <a:pathLst>
              <a:path w="4041140" h="1551305">
                <a:moveTo>
                  <a:pt x="4040670" y="0"/>
                </a:moveTo>
                <a:lnTo>
                  <a:pt x="0" y="0"/>
                </a:lnTo>
                <a:lnTo>
                  <a:pt x="396443" y="1452689"/>
                </a:lnTo>
                <a:lnTo>
                  <a:pt x="4040670" y="1550924"/>
                </a:lnTo>
                <a:lnTo>
                  <a:pt x="4040670" y="0"/>
                </a:lnTo>
                <a:close/>
              </a:path>
            </a:pathLst>
          </a:custGeom>
          <a:solidFill>
            <a:srgbClr val="B2AAA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736"/>
            <a:ext cx="6806565" cy="17109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59482"/>
            <a:ext cx="6806565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Email@uni-erfurt.de" TargetMode="Externa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93048" y="2641603"/>
            <a:ext cx="5077460" cy="14401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6510">
              <a:lnSpc>
                <a:spcPct val="100000"/>
              </a:lnSpc>
            </a:pPr>
            <a:r>
              <a:rPr sz="1300" b="1" spc="45" dirty="0">
                <a:solidFill>
                  <a:srgbClr val="8D8386"/>
                </a:solidFill>
                <a:latin typeface="Noto Sans SemCond"/>
                <a:cs typeface="Noto Sans SemCond"/>
              </a:rPr>
              <a:t>AUSHANG MIT ZWEISPALTIGEM</a:t>
            </a:r>
            <a:r>
              <a:rPr sz="1300" b="1" spc="165" dirty="0">
                <a:solidFill>
                  <a:srgbClr val="8D8386"/>
                </a:solidFill>
                <a:latin typeface="Noto Sans SemCond"/>
                <a:cs typeface="Noto Sans SemCond"/>
              </a:rPr>
              <a:t> </a:t>
            </a:r>
            <a:r>
              <a:rPr sz="1300" b="1" spc="55" dirty="0">
                <a:solidFill>
                  <a:srgbClr val="8D8386"/>
                </a:solidFill>
                <a:latin typeface="Noto Sans SemCond"/>
                <a:cs typeface="Noto Sans SemCond"/>
              </a:rPr>
              <a:t>TEXT</a:t>
            </a:r>
            <a:endParaRPr sz="1300">
              <a:latin typeface="Noto Sans SemCond"/>
              <a:cs typeface="Noto Sans SemCond"/>
            </a:endParaRPr>
          </a:p>
          <a:p>
            <a:pPr marL="12700">
              <a:lnSpc>
                <a:spcPct val="100000"/>
              </a:lnSpc>
              <a:spcBef>
                <a:spcPts val="240"/>
              </a:spcBef>
            </a:pPr>
            <a:r>
              <a:rPr sz="2000" b="1" spc="-10" dirty="0">
                <a:solidFill>
                  <a:srgbClr val="231F20"/>
                </a:solidFill>
                <a:latin typeface="Noto Sans SemCond"/>
                <a:cs typeface="Noto Sans SemCond"/>
              </a:rPr>
              <a:t>Hier </a:t>
            </a:r>
            <a:r>
              <a:rPr sz="20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steht der Titel, der </a:t>
            </a:r>
            <a:r>
              <a:rPr sz="2000" b="1" spc="-10" dirty="0">
                <a:solidFill>
                  <a:srgbClr val="231F20"/>
                </a:solidFill>
                <a:latin typeface="Noto Sans SemCond"/>
                <a:cs typeface="Noto Sans SemCond"/>
              </a:rPr>
              <a:t>auch lang sein</a:t>
            </a:r>
            <a:r>
              <a:rPr sz="2000" b="1" spc="10" dirty="0">
                <a:solidFill>
                  <a:srgbClr val="231F20"/>
                </a:solidFill>
                <a:latin typeface="Noto Sans SemCond"/>
                <a:cs typeface="Noto Sans SemCond"/>
              </a:rPr>
              <a:t> </a:t>
            </a:r>
            <a:r>
              <a:rPr sz="2000" b="1" spc="-10" dirty="0">
                <a:solidFill>
                  <a:srgbClr val="231F20"/>
                </a:solidFill>
                <a:latin typeface="Noto Sans SemCond"/>
                <a:cs typeface="Noto Sans SemCond"/>
              </a:rPr>
              <a:t>kann</a:t>
            </a:r>
            <a:endParaRPr sz="2000">
              <a:latin typeface="Noto Sans SemCond"/>
              <a:cs typeface="Noto Sans SemCond"/>
            </a:endParaRPr>
          </a:p>
          <a:p>
            <a:pPr marL="15875">
              <a:lnSpc>
                <a:spcPct val="100000"/>
              </a:lnSpc>
              <a:spcBef>
                <a:spcPts val="1100"/>
              </a:spcBef>
            </a:pPr>
            <a:r>
              <a:rPr sz="1500" spc="5" dirty="0">
                <a:solidFill>
                  <a:srgbClr val="8D8386"/>
                </a:solidFill>
                <a:latin typeface="Noto Serif SemCond Med"/>
                <a:cs typeface="Noto Serif SemCond Med"/>
              </a:rPr>
              <a:t>Datum, </a:t>
            </a:r>
            <a:r>
              <a:rPr sz="1500" spc="10" dirty="0">
                <a:solidFill>
                  <a:srgbClr val="8D8386"/>
                </a:solidFill>
                <a:latin typeface="Noto Serif SemCond Med"/>
                <a:cs typeface="Noto Serif SemCond Med"/>
              </a:rPr>
              <a:t>Uhrzeit, </a:t>
            </a:r>
            <a:r>
              <a:rPr sz="1500" spc="-10" dirty="0">
                <a:solidFill>
                  <a:srgbClr val="8D8386"/>
                </a:solidFill>
                <a:latin typeface="Noto Serif SemCond Med"/>
                <a:cs typeface="Noto Serif SemCond Med"/>
              </a:rPr>
              <a:t>weitere</a:t>
            </a:r>
            <a:r>
              <a:rPr sz="1500" spc="-50" dirty="0">
                <a:solidFill>
                  <a:srgbClr val="8D8386"/>
                </a:solidFill>
                <a:latin typeface="Noto Serif SemCond Med"/>
                <a:cs typeface="Noto Serif SemCond Med"/>
              </a:rPr>
              <a:t> </a:t>
            </a:r>
            <a:r>
              <a:rPr sz="1500" spc="5" dirty="0">
                <a:solidFill>
                  <a:srgbClr val="8D8386"/>
                </a:solidFill>
                <a:latin typeface="Noto Serif SemCond Med"/>
                <a:cs typeface="Noto Serif SemCond Med"/>
              </a:rPr>
              <a:t>Infos.</a:t>
            </a:r>
            <a:endParaRPr sz="1500">
              <a:latin typeface="Noto Serif SemCond Med"/>
              <a:cs typeface="Noto Serif SemCond Med"/>
            </a:endParaRPr>
          </a:p>
          <a:p>
            <a:pPr marL="17145" marR="648335" indent="-1270">
              <a:lnSpc>
                <a:spcPct val="111100"/>
              </a:lnSpc>
            </a:pPr>
            <a:r>
              <a:rPr sz="1500" spc="-5" dirty="0">
                <a:solidFill>
                  <a:srgbClr val="8D8386"/>
                </a:solidFill>
                <a:latin typeface="Noto Serif SemCond Med"/>
                <a:cs typeface="Noto Serif SemCond Med"/>
              </a:rPr>
              <a:t>Diese </a:t>
            </a:r>
            <a:r>
              <a:rPr sz="1500" spc="-10" dirty="0">
                <a:solidFill>
                  <a:srgbClr val="8D8386"/>
                </a:solidFill>
                <a:latin typeface="Noto Serif SemCond Med"/>
                <a:cs typeface="Noto Serif SemCond Med"/>
              </a:rPr>
              <a:t>können </a:t>
            </a:r>
            <a:r>
              <a:rPr sz="1500" spc="-5" dirty="0">
                <a:solidFill>
                  <a:srgbClr val="8D8386"/>
                </a:solidFill>
                <a:latin typeface="Noto Serif SemCond Med"/>
                <a:cs typeface="Noto Serif SemCond Med"/>
              </a:rPr>
              <a:t>ohne </a:t>
            </a:r>
            <a:r>
              <a:rPr sz="1500" spc="-10" dirty="0">
                <a:solidFill>
                  <a:srgbClr val="8D8386"/>
                </a:solidFill>
                <a:latin typeface="Noto Serif SemCond Med"/>
                <a:cs typeface="Noto Serif SemCond Med"/>
              </a:rPr>
              <a:t>Probleme auch </a:t>
            </a:r>
            <a:r>
              <a:rPr sz="1500" spc="10" dirty="0">
                <a:solidFill>
                  <a:srgbClr val="8D8386"/>
                </a:solidFill>
                <a:latin typeface="Noto Serif SemCond Med"/>
                <a:cs typeface="Noto Serif SemCond Med"/>
              </a:rPr>
              <a:t>mehrzeilig sein.  </a:t>
            </a:r>
            <a:r>
              <a:rPr sz="1500" dirty="0">
                <a:solidFill>
                  <a:srgbClr val="8D8386"/>
                </a:solidFill>
                <a:latin typeface="Noto Serif SemCond Med"/>
                <a:cs typeface="Noto Serif SemCond Med"/>
              </a:rPr>
              <a:t>Sogar</a:t>
            </a:r>
            <a:r>
              <a:rPr sz="1500" spc="-90" dirty="0">
                <a:solidFill>
                  <a:srgbClr val="8D8386"/>
                </a:solidFill>
                <a:latin typeface="Noto Serif SemCond Med"/>
                <a:cs typeface="Noto Serif SemCond Med"/>
              </a:rPr>
              <a:t> </a:t>
            </a:r>
            <a:r>
              <a:rPr sz="1500" spc="15" dirty="0">
                <a:solidFill>
                  <a:srgbClr val="8D8386"/>
                </a:solidFill>
                <a:latin typeface="Noto Serif SemCond Med"/>
                <a:cs typeface="Noto Serif SemCond Med"/>
              </a:rPr>
              <a:t>dreizeilig.</a:t>
            </a:r>
            <a:endParaRPr sz="1500">
              <a:latin typeface="Noto Serif SemCond Med"/>
              <a:cs typeface="Noto Serif SemCond Med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3857299" y="10147303"/>
            <a:ext cx="2028825" cy="1282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700" spc="5" dirty="0">
                <a:solidFill>
                  <a:srgbClr val="231F20"/>
                </a:solidFill>
                <a:latin typeface="Noto Sans Cond"/>
                <a:cs typeface="Noto Sans Cond"/>
              </a:rPr>
              <a:t>Super schmale Marginalie für ganz </a:t>
            </a:r>
            <a:r>
              <a:rPr sz="700" spc="10" dirty="0">
                <a:solidFill>
                  <a:srgbClr val="231F20"/>
                </a:solidFill>
                <a:latin typeface="Noto Sans Cond"/>
                <a:cs typeface="Noto Sans Cond"/>
              </a:rPr>
              <a:t>kleine</a:t>
            </a:r>
            <a:r>
              <a:rPr sz="700" spc="-10" dirty="0">
                <a:solidFill>
                  <a:srgbClr val="231F20"/>
                </a:solidFill>
                <a:latin typeface="Noto Sans Cond"/>
                <a:cs typeface="Noto Sans Cond"/>
              </a:rPr>
              <a:t> </a:t>
            </a:r>
            <a:r>
              <a:rPr sz="700" spc="10" dirty="0">
                <a:solidFill>
                  <a:srgbClr val="231F20"/>
                </a:solidFill>
                <a:latin typeface="Noto Sans Cond"/>
                <a:cs typeface="Noto Sans Cond"/>
              </a:rPr>
              <a:t>Informationen</a:t>
            </a:r>
            <a:endParaRPr sz="700" dirty="0">
              <a:latin typeface="Noto Sans Cond"/>
              <a:cs typeface="Noto Sans Cond"/>
            </a:endParaRPr>
          </a:p>
        </p:txBody>
      </p:sp>
      <p:sp>
        <p:nvSpPr>
          <p:cNvPr id="14" name="Textfeld 13"/>
          <p:cNvSpPr txBox="1"/>
          <p:nvPr/>
        </p:nvSpPr>
        <p:spPr>
          <a:xfrm>
            <a:off x="730250" y="4661436"/>
            <a:ext cx="6139810" cy="6247864"/>
          </a:xfrm>
          <a:prstGeom prst="rect">
            <a:avLst/>
          </a:prstGeom>
          <a:noFill/>
        </p:spPr>
        <p:txBody>
          <a:bodyPr wrap="square" numCol="2" spcCol="144000" rtlCol="0">
            <a:spAutoFit/>
          </a:bodyPr>
          <a:lstStyle/>
          <a:p>
            <a:pPr marL="12700" marR="5080">
              <a:lnSpc>
                <a:spcPct val="125000"/>
              </a:lnSpc>
            </a:pPr>
            <a:r>
              <a:rPr lang="de-DE" sz="1000" dirty="0">
                <a:latin typeface="Noto Serif"/>
                <a:cs typeface="Noto Serif"/>
              </a:rPr>
              <a:t>Zwei </a:t>
            </a:r>
            <a:r>
              <a:rPr lang="de-DE" sz="1000" spc="15" dirty="0">
                <a:latin typeface="Noto Serif"/>
                <a:cs typeface="Noto Serif"/>
              </a:rPr>
              <a:t>flinke </a:t>
            </a:r>
            <a:r>
              <a:rPr lang="de-DE" sz="1000" dirty="0">
                <a:latin typeface="Noto Serif"/>
                <a:cs typeface="Noto Serif"/>
              </a:rPr>
              <a:t>Boxer jagen </a:t>
            </a:r>
            <a:r>
              <a:rPr lang="de-DE" sz="1000" spc="10" dirty="0">
                <a:latin typeface="Noto Serif"/>
                <a:cs typeface="Noto Serif"/>
              </a:rPr>
              <a:t>die </a:t>
            </a:r>
            <a:r>
              <a:rPr lang="de-DE" sz="1000" spc="20" dirty="0">
                <a:latin typeface="Noto Serif"/>
                <a:cs typeface="Noto Serif"/>
              </a:rPr>
              <a:t>quirlige </a:t>
            </a:r>
            <a:r>
              <a:rPr lang="de-DE" sz="1000" spc="10" dirty="0">
                <a:latin typeface="Noto Serif"/>
                <a:cs typeface="Noto Serif"/>
              </a:rPr>
              <a:t>Eva und  </a:t>
            </a:r>
            <a:r>
              <a:rPr lang="de-DE" sz="1000" spc="15" dirty="0">
                <a:latin typeface="Noto Serif"/>
                <a:cs typeface="Noto Serif"/>
              </a:rPr>
              <a:t>ihren </a:t>
            </a:r>
            <a:r>
              <a:rPr lang="de-DE" sz="1000" spc="-5" dirty="0">
                <a:latin typeface="Noto Serif"/>
                <a:cs typeface="Noto Serif"/>
              </a:rPr>
              <a:t>Mops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Sylt. </a:t>
            </a:r>
            <a:r>
              <a:rPr lang="de-DE" sz="1000" spc="15" dirty="0">
                <a:latin typeface="Noto Serif"/>
                <a:cs typeface="Noto Serif"/>
              </a:rPr>
              <a:t>Franz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20" dirty="0">
                <a:latin typeface="Noto Serif"/>
                <a:cs typeface="Noto Serif"/>
              </a:rPr>
              <a:t>im </a:t>
            </a:r>
            <a:r>
              <a:rPr lang="de-DE" sz="1000" dirty="0" err="1">
                <a:latin typeface="Noto Serif"/>
                <a:cs typeface="Noto Serif"/>
              </a:rPr>
              <a:t>kom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10" dirty="0" err="1">
                <a:latin typeface="Noto Serif"/>
                <a:cs typeface="Noto Serif"/>
              </a:rPr>
              <a:t>plett</a:t>
            </a:r>
            <a:r>
              <a:rPr lang="de-DE" sz="1000" spc="10" dirty="0">
                <a:latin typeface="Noto Serif"/>
                <a:cs typeface="Noto Serif"/>
              </a:rPr>
              <a:t> verwahrlosten </a:t>
            </a:r>
            <a:r>
              <a:rPr lang="de-DE" sz="1000" spc="15" dirty="0">
                <a:latin typeface="Noto Serif"/>
                <a:cs typeface="Noto Serif"/>
              </a:rPr>
              <a:t>Taxi </a:t>
            </a:r>
            <a:r>
              <a:rPr lang="de-DE" sz="1000" spc="10" dirty="0">
                <a:latin typeface="Noto Serif"/>
                <a:cs typeface="Noto Serif"/>
              </a:rPr>
              <a:t>quer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Bayern.  Zwölf </a:t>
            </a:r>
            <a:r>
              <a:rPr lang="de-DE" sz="1000" spc="10" dirty="0">
                <a:latin typeface="Noto Serif"/>
                <a:cs typeface="Noto Serif"/>
              </a:rPr>
              <a:t>Boxkämpfer </a:t>
            </a:r>
            <a:r>
              <a:rPr lang="de-DE" sz="1000" dirty="0">
                <a:latin typeface="Noto Serif"/>
                <a:cs typeface="Noto Serif"/>
              </a:rPr>
              <a:t>jagen </a:t>
            </a:r>
            <a:r>
              <a:rPr lang="de-DE" sz="1000" spc="10" dirty="0">
                <a:latin typeface="Noto Serif"/>
                <a:cs typeface="Noto Serif"/>
              </a:rPr>
              <a:t>Viktor quer über</a:t>
            </a:r>
            <a:r>
              <a:rPr lang="de-DE" sz="1000" spc="-6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den  </a:t>
            </a:r>
            <a:r>
              <a:rPr lang="de-DE" sz="1000" spc="10" dirty="0">
                <a:latin typeface="Noto Serif"/>
                <a:cs typeface="Noto Serif"/>
              </a:rPr>
              <a:t>großen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</a:t>
            </a:r>
            <a:r>
              <a:rPr lang="de-DE" sz="1000" spc="-10" dirty="0">
                <a:latin typeface="Noto Serif"/>
                <a:cs typeface="Noto Serif"/>
              </a:rPr>
              <a:t>Vogel </a:t>
            </a:r>
            <a:r>
              <a:rPr lang="de-DE" sz="1000" spc="15" dirty="0" err="1">
                <a:latin typeface="Noto Serif"/>
                <a:cs typeface="Noto Serif"/>
              </a:rPr>
              <a:t>Quax</a:t>
            </a:r>
            <a:r>
              <a:rPr lang="de-DE" sz="1000" spc="15" dirty="0">
                <a:latin typeface="Noto Serif"/>
                <a:cs typeface="Noto Serif"/>
              </a:rPr>
              <a:t> </a:t>
            </a:r>
            <a:r>
              <a:rPr lang="de-DE" sz="1000" spc="20" dirty="0">
                <a:latin typeface="Noto Serif"/>
                <a:cs typeface="Noto Serif"/>
              </a:rPr>
              <a:t>zwickt </a:t>
            </a:r>
            <a:r>
              <a:rPr lang="de-DE" sz="1000" spc="-5" dirty="0" err="1">
                <a:latin typeface="Noto Serif"/>
                <a:cs typeface="Noto Serif"/>
              </a:rPr>
              <a:t>Joh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nys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Pferd </a:t>
            </a:r>
            <a:r>
              <a:rPr lang="de-DE" sz="1000" spc="15" dirty="0">
                <a:latin typeface="Noto Serif"/>
                <a:cs typeface="Noto Serif"/>
              </a:rPr>
              <a:t>Bim. </a:t>
            </a:r>
            <a:r>
              <a:rPr lang="de-DE" sz="1000" spc="10" dirty="0">
                <a:latin typeface="Noto Serif"/>
                <a:cs typeface="Noto Serif"/>
              </a:rPr>
              <a:t>Sylvia </a:t>
            </a:r>
            <a:r>
              <a:rPr lang="de-DE" sz="1000" spc="15" dirty="0">
                <a:latin typeface="Noto Serif"/>
                <a:cs typeface="Noto Serif"/>
              </a:rPr>
              <a:t>wagt </a:t>
            </a:r>
            <a:r>
              <a:rPr lang="de-DE" sz="1000" spc="20" dirty="0">
                <a:latin typeface="Noto Serif"/>
                <a:cs typeface="Noto Serif"/>
              </a:rPr>
              <a:t>quick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Jux </a:t>
            </a:r>
            <a:r>
              <a:rPr lang="de-DE" sz="1000" spc="5" dirty="0">
                <a:latin typeface="Noto Serif"/>
                <a:cs typeface="Noto Serif"/>
              </a:rPr>
              <a:t>bei  </a:t>
            </a:r>
            <a:r>
              <a:rPr lang="de-DE" sz="1000" spc="10" dirty="0">
                <a:latin typeface="Noto Serif"/>
                <a:cs typeface="Noto Serif"/>
              </a:rPr>
              <a:t>Pforzheim. </a:t>
            </a:r>
            <a:r>
              <a:rPr lang="de-DE" sz="1000" spc="5" dirty="0">
                <a:latin typeface="Noto Serif"/>
                <a:cs typeface="Noto Serif"/>
              </a:rPr>
              <a:t>Polyfon </a:t>
            </a:r>
            <a:r>
              <a:rPr lang="de-DE" sz="1000" spc="15" dirty="0">
                <a:latin typeface="Noto Serif"/>
                <a:cs typeface="Noto Serif"/>
              </a:rPr>
              <a:t>zwitschernd </a:t>
            </a:r>
            <a:r>
              <a:rPr lang="de-DE" sz="1000" spc="10" dirty="0">
                <a:latin typeface="Noto Serif"/>
                <a:cs typeface="Noto Serif"/>
              </a:rPr>
              <a:t>aßen </a:t>
            </a:r>
            <a:r>
              <a:rPr lang="de-DE" sz="1000" dirty="0" err="1">
                <a:latin typeface="Noto Serif"/>
                <a:cs typeface="Noto Serif"/>
              </a:rPr>
              <a:t>Mäx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chens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Vögel </a:t>
            </a:r>
            <a:r>
              <a:rPr lang="de-DE" sz="1000" spc="10" dirty="0">
                <a:latin typeface="Noto Serif"/>
                <a:cs typeface="Noto Serif"/>
              </a:rPr>
              <a:t>Rüben, Joghurt und Quark. </a:t>
            </a:r>
            <a:r>
              <a:rPr lang="de-DE" sz="1000" spc="25" dirty="0">
                <a:latin typeface="Noto Serif"/>
                <a:cs typeface="Noto Serif"/>
              </a:rPr>
              <a:t>„Fix,  </a:t>
            </a:r>
            <a:r>
              <a:rPr lang="de-DE" sz="1000" spc="10" dirty="0">
                <a:latin typeface="Noto Serif"/>
                <a:cs typeface="Noto Serif"/>
              </a:rPr>
              <a:t>Schwyz!“ </a:t>
            </a:r>
            <a:r>
              <a:rPr lang="de-DE" sz="1000" spc="20" dirty="0">
                <a:latin typeface="Noto Serif"/>
                <a:cs typeface="Noto Serif"/>
              </a:rPr>
              <a:t>quäkt </a:t>
            </a:r>
            <a:r>
              <a:rPr lang="de-DE" sz="1000" spc="5" dirty="0">
                <a:latin typeface="Noto Serif"/>
                <a:cs typeface="Noto Serif"/>
              </a:rPr>
              <a:t>Jürgen </a:t>
            </a:r>
            <a:r>
              <a:rPr lang="de-DE" sz="1000" dirty="0">
                <a:latin typeface="Noto Serif"/>
                <a:cs typeface="Noto Serif"/>
              </a:rPr>
              <a:t>blöd vom </a:t>
            </a:r>
            <a:r>
              <a:rPr lang="de-DE" sz="1000" spc="10" dirty="0" err="1">
                <a:latin typeface="Noto Serif"/>
                <a:cs typeface="Noto Serif"/>
              </a:rPr>
              <a:t>Paß</a:t>
            </a:r>
            <a:r>
              <a:rPr lang="de-DE" sz="1000" spc="10" dirty="0">
                <a:latin typeface="Noto Serif"/>
                <a:cs typeface="Noto Serif"/>
              </a:rPr>
              <a:t>. </a:t>
            </a:r>
            <a:r>
              <a:rPr lang="de-DE" sz="1000" spc="5" dirty="0">
                <a:latin typeface="Noto Serif"/>
                <a:cs typeface="Noto Serif"/>
              </a:rPr>
              <a:t>Victor 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15" dirty="0">
                <a:latin typeface="Noto Serif"/>
                <a:cs typeface="Noto Serif"/>
              </a:rPr>
              <a:t>zwölf </a:t>
            </a:r>
            <a:r>
              <a:rPr lang="de-DE" sz="1000" spc="10" dirty="0">
                <a:latin typeface="Noto Serif"/>
                <a:cs typeface="Noto Serif"/>
              </a:rPr>
              <a:t>Boxkämpfer quer über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großen 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Falsches </a:t>
            </a:r>
            <a:r>
              <a:rPr lang="de-DE" sz="1000" spc="15" dirty="0">
                <a:latin typeface="Noto Serif"/>
                <a:cs typeface="Noto Serif"/>
              </a:rPr>
              <a:t>Üben </a:t>
            </a:r>
            <a:r>
              <a:rPr lang="de-DE" sz="1000" dirty="0">
                <a:latin typeface="Noto Serif"/>
                <a:cs typeface="Noto Serif"/>
              </a:rPr>
              <a:t>von </a:t>
            </a:r>
            <a:r>
              <a:rPr lang="de-DE" sz="1000" spc="-5" dirty="0" err="1">
                <a:latin typeface="Noto Serif"/>
                <a:cs typeface="Noto Serif"/>
              </a:rPr>
              <a:t>Xylophonmu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20" dirty="0" err="1">
                <a:latin typeface="Noto Serif"/>
                <a:cs typeface="Noto Serif"/>
              </a:rPr>
              <a:t>sik</a:t>
            </a:r>
            <a:r>
              <a:rPr lang="de-DE" sz="1000" spc="20" dirty="0">
                <a:latin typeface="Noto Serif"/>
                <a:cs typeface="Noto Serif"/>
              </a:rPr>
              <a:t> </a:t>
            </a:r>
            <a:r>
              <a:rPr lang="de-DE" sz="1000" spc="15" dirty="0">
                <a:latin typeface="Noto Serif"/>
                <a:cs typeface="Noto Serif"/>
              </a:rPr>
              <a:t>quält </a:t>
            </a:r>
            <a:r>
              <a:rPr lang="de-DE" sz="1000" dirty="0">
                <a:latin typeface="Noto Serif"/>
                <a:cs typeface="Noto Serif"/>
              </a:rPr>
              <a:t>jeden </a:t>
            </a:r>
            <a:r>
              <a:rPr lang="de-DE" sz="1000" spc="5" dirty="0">
                <a:latin typeface="Noto Serif"/>
                <a:cs typeface="Noto Serif"/>
              </a:rPr>
              <a:t>größeren</a:t>
            </a:r>
            <a:r>
              <a:rPr lang="de-DE" sz="1000" spc="-5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dirty="0">
                <a:latin typeface="Noto Serif"/>
                <a:cs typeface="Noto Serif"/>
              </a:rPr>
              <a:t>Zwei </a:t>
            </a:r>
            <a:r>
              <a:rPr lang="de-DE" sz="1000" spc="15" dirty="0">
                <a:latin typeface="Noto Serif"/>
                <a:cs typeface="Noto Serif"/>
              </a:rPr>
              <a:t>flinke </a:t>
            </a:r>
            <a:r>
              <a:rPr lang="de-DE" sz="1000" dirty="0">
                <a:latin typeface="Noto Serif"/>
                <a:cs typeface="Noto Serif"/>
              </a:rPr>
              <a:t>Boxer jagen </a:t>
            </a:r>
            <a:r>
              <a:rPr lang="de-DE" sz="1000" spc="10" dirty="0">
                <a:latin typeface="Noto Serif"/>
                <a:cs typeface="Noto Serif"/>
              </a:rPr>
              <a:t>die </a:t>
            </a:r>
            <a:r>
              <a:rPr lang="de-DE" sz="1000" spc="20" dirty="0">
                <a:latin typeface="Noto Serif"/>
                <a:cs typeface="Noto Serif"/>
              </a:rPr>
              <a:t>quirlige </a:t>
            </a:r>
            <a:r>
              <a:rPr lang="de-DE" sz="1000" spc="10" dirty="0">
                <a:latin typeface="Noto Serif"/>
                <a:cs typeface="Noto Serif"/>
              </a:rPr>
              <a:t>Eva und  </a:t>
            </a:r>
            <a:r>
              <a:rPr lang="de-DE" sz="1000" spc="15" dirty="0">
                <a:latin typeface="Noto Serif"/>
                <a:cs typeface="Noto Serif"/>
              </a:rPr>
              <a:t>ihren </a:t>
            </a:r>
            <a:r>
              <a:rPr lang="de-DE" sz="1000" spc="-5" dirty="0">
                <a:latin typeface="Noto Serif"/>
                <a:cs typeface="Noto Serif"/>
              </a:rPr>
              <a:t>Mops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Sylt. </a:t>
            </a:r>
            <a:r>
              <a:rPr lang="de-DE" sz="1000" spc="15" dirty="0">
                <a:latin typeface="Noto Serif"/>
                <a:cs typeface="Noto Serif"/>
              </a:rPr>
              <a:t>Franz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20" dirty="0">
                <a:latin typeface="Noto Serif"/>
                <a:cs typeface="Noto Serif"/>
              </a:rPr>
              <a:t>im </a:t>
            </a:r>
            <a:r>
              <a:rPr lang="de-DE" sz="1000" dirty="0" err="1">
                <a:latin typeface="Noto Serif"/>
                <a:cs typeface="Noto Serif"/>
              </a:rPr>
              <a:t>kom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10" dirty="0" err="1">
                <a:latin typeface="Noto Serif"/>
                <a:cs typeface="Noto Serif"/>
              </a:rPr>
              <a:t>plett</a:t>
            </a:r>
            <a:r>
              <a:rPr lang="de-DE" sz="1000" spc="10" dirty="0">
                <a:latin typeface="Noto Serif"/>
                <a:cs typeface="Noto Serif"/>
              </a:rPr>
              <a:t> verwahrlosten </a:t>
            </a:r>
            <a:r>
              <a:rPr lang="de-DE" sz="1000" spc="15" dirty="0">
                <a:latin typeface="Noto Serif"/>
                <a:cs typeface="Noto Serif"/>
              </a:rPr>
              <a:t>Taxi </a:t>
            </a:r>
            <a:r>
              <a:rPr lang="de-DE" sz="1000" spc="10" dirty="0">
                <a:latin typeface="Noto Serif"/>
                <a:cs typeface="Noto Serif"/>
              </a:rPr>
              <a:t>quer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Bayern.  Zwölf </a:t>
            </a:r>
            <a:r>
              <a:rPr lang="de-DE" sz="1000" spc="10" dirty="0">
                <a:latin typeface="Noto Serif"/>
                <a:cs typeface="Noto Serif"/>
              </a:rPr>
              <a:t>Boxkämpfer </a:t>
            </a:r>
            <a:r>
              <a:rPr lang="de-DE" sz="1000" dirty="0">
                <a:latin typeface="Noto Serif"/>
                <a:cs typeface="Noto Serif"/>
              </a:rPr>
              <a:t>jagen </a:t>
            </a:r>
            <a:r>
              <a:rPr lang="de-DE" sz="1000" spc="10" dirty="0">
                <a:latin typeface="Noto Serif"/>
                <a:cs typeface="Noto Serif"/>
              </a:rPr>
              <a:t>Viktor quer über</a:t>
            </a:r>
            <a:r>
              <a:rPr lang="de-DE" sz="1000" spc="-6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den  </a:t>
            </a:r>
            <a:r>
              <a:rPr lang="de-DE" sz="1000" spc="10" dirty="0">
                <a:latin typeface="Noto Serif"/>
                <a:cs typeface="Noto Serif"/>
              </a:rPr>
              <a:t>großen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</a:t>
            </a:r>
            <a:r>
              <a:rPr lang="de-DE" sz="1000" spc="-10" dirty="0">
                <a:latin typeface="Noto Serif"/>
                <a:cs typeface="Noto Serif"/>
              </a:rPr>
              <a:t>Vogel </a:t>
            </a:r>
            <a:r>
              <a:rPr lang="de-DE" sz="1000" spc="15" dirty="0" err="1">
                <a:latin typeface="Noto Serif"/>
                <a:cs typeface="Noto Serif"/>
              </a:rPr>
              <a:t>Quax</a:t>
            </a:r>
            <a:r>
              <a:rPr lang="de-DE" sz="1000" spc="15" dirty="0">
                <a:latin typeface="Noto Serif"/>
                <a:cs typeface="Noto Serif"/>
              </a:rPr>
              <a:t> </a:t>
            </a:r>
            <a:r>
              <a:rPr lang="de-DE" sz="1000" spc="20" dirty="0">
                <a:latin typeface="Noto Serif"/>
                <a:cs typeface="Noto Serif"/>
              </a:rPr>
              <a:t>zwickt </a:t>
            </a:r>
            <a:r>
              <a:rPr lang="de-DE" sz="1000" spc="-5" dirty="0" err="1">
                <a:latin typeface="Noto Serif"/>
                <a:cs typeface="Noto Serif"/>
              </a:rPr>
              <a:t>Joh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nys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Pferd </a:t>
            </a:r>
            <a:r>
              <a:rPr lang="de-DE" sz="1000" spc="15" dirty="0">
                <a:latin typeface="Noto Serif"/>
                <a:cs typeface="Noto Serif"/>
              </a:rPr>
              <a:t>Bim. </a:t>
            </a:r>
            <a:r>
              <a:rPr lang="de-DE" sz="1000" spc="10" dirty="0">
                <a:latin typeface="Noto Serif"/>
                <a:cs typeface="Noto Serif"/>
              </a:rPr>
              <a:t>Sylvia </a:t>
            </a:r>
            <a:r>
              <a:rPr lang="de-DE" sz="1000" spc="15" dirty="0">
                <a:latin typeface="Noto Serif"/>
                <a:cs typeface="Noto Serif"/>
              </a:rPr>
              <a:t>wagt </a:t>
            </a:r>
            <a:r>
              <a:rPr lang="de-DE" sz="1000" spc="20" dirty="0">
                <a:latin typeface="Noto Serif"/>
                <a:cs typeface="Noto Serif"/>
              </a:rPr>
              <a:t>quick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Jux </a:t>
            </a:r>
            <a:r>
              <a:rPr lang="de-DE" sz="1000" spc="5" dirty="0">
                <a:latin typeface="Noto Serif"/>
                <a:cs typeface="Noto Serif"/>
              </a:rPr>
              <a:t>bei  </a:t>
            </a:r>
            <a:r>
              <a:rPr lang="de-DE" sz="1000" spc="10" dirty="0">
                <a:latin typeface="Noto Serif"/>
                <a:cs typeface="Noto Serif"/>
              </a:rPr>
              <a:t>Pforzheim. </a:t>
            </a:r>
            <a:r>
              <a:rPr lang="de-DE" sz="1000" spc="5" dirty="0">
                <a:latin typeface="Noto Serif"/>
                <a:cs typeface="Noto Serif"/>
              </a:rPr>
              <a:t>Polyfon </a:t>
            </a:r>
            <a:r>
              <a:rPr lang="de-DE" sz="1000" spc="15" dirty="0">
                <a:latin typeface="Noto Serif"/>
                <a:cs typeface="Noto Serif"/>
              </a:rPr>
              <a:t>zwitschernd </a:t>
            </a:r>
            <a:r>
              <a:rPr lang="de-DE" sz="1000" spc="10" dirty="0">
                <a:latin typeface="Noto Serif"/>
                <a:cs typeface="Noto Serif"/>
              </a:rPr>
              <a:t>aßen </a:t>
            </a:r>
            <a:r>
              <a:rPr lang="de-DE" sz="1000" dirty="0" err="1">
                <a:latin typeface="Noto Serif"/>
                <a:cs typeface="Noto Serif"/>
              </a:rPr>
              <a:t>Mäx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chens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Vögel </a:t>
            </a:r>
            <a:r>
              <a:rPr lang="de-DE" sz="1000" spc="10" dirty="0">
                <a:latin typeface="Noto Serif"/>
                <a:cs typeface="Noto Serif"/>
              </a:rPr>
              <a:t>Rüben, Joghurt und Quark. </a:t>
            </a:r>
            <a:r>
              <a:rPr lang="de-DE" sz="1000" spc="25" dirty="0">
                <a:latin typeface="Noto Serif"/>
                <a:cs typeface="Noto Serif"/>
              </a:rPr>
              <a:t>„Fix,  </a:t>
            </a:r>
            <a:r>
              <a:rPr lang="de-DE" sz="1000" spc="10" dirty="0">
                <a:latin typeface="Noto Serif"/>
                <a:cs typeface="Noto Serif"/>
              </a:rPr>
              <a:t>Schwyz!“ </a:t>
            </a:r>
            <a:r>
              <a:rPr lang="de-DE" sz="1000" spc="20" dirty="0">
                <a:latin typeface="Noto Serif"/>
                <a:cs typeface="Noto Serif"/>
              </a:rPr>
              <a:t>quäkt </a:t>
            </a:r>
            <a:r>
              <a:rPr lang="de-DE" sz="1000" spc="5" dirty="0">
                <a:latin typeface="Noto Serif"/>
                <a:cs typeface="Noto Serif"/>
              </a:rPr>
              <a:t>Jürgen </a:t>
            </a:r>
            <a:r>
              <a:rPr lang="de-DE" sz="1000" dirty="0">
                <a:latin typeface="Noto Serif"/>
                <a:cs typeface="Noto Serif"/>
              </a:rPr>
              <a:t>blöd vom </a:t>
            </a:r>
            <a:r>
              <a:rPr lang="de-DE" sz="1000" spc="10" dirty="0" err="1">
                <a:latin typeface="Noto Serif"/>
                <a:cs typeface="Noto Serif"/>
              </a:rPr>
              <a:t>Paß</a:t>
            </a:r>
            <a:r>
              <a:rPr lang="de-DE" sz="1000" spc="10" dirty="0">
                <a:latin typeface="Noto Serif"/>
                <a:cs typeface="Noto Serif"/>
              </a:rPr>
              <a:t>. </a:t>
            </a:r>
            <a:r>
              <a:rPr lang="de-DE" sz="1000" spc="5" dirty="0">
                <a:latin typeface="Noto Serif"/>
                <a:cs typeface="Noto Serif"/>
              </a:rPr>
              <a:t>Victor 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15" dirty="0">
                <a:latin typeface="Noto Serif"/>
                <a:cs typeface="Noto Serif"/>
              </a:rPr>
              <a:t>zwölf </a:t>
            </a:r>
            <a:r>
              <a:rPr lang="de-DE" sz="1000" spc="10" dirty="0">
                <a:latin typeface="Noto Serif"/>
                <a:cs typeface="Noto Serif"/>
              </a:rPr>
              <a:t>Boxkämpfer quer über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großen 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Falsches </a:t>
            </a:r>
            <a:r>
              <a:rPr lang="de-DE" sz="1000" spc="15" dirty="0">
                <a:latin typeface="Noto Serif"/>
                <a:cs typeface="Noto Serif"/>
              </a:rPr>
              <a:t>Üben </a:t>
            </a:r>
            <a:r>
              <a:rPr lang="de-DE" sz="1000" dirty="0">
                <a:latin typeface="Noto Serif"/>
                <a:cs typeface="Noto Serif"/>
              </a:rPr>
              <a:t>von </a:t>
            </a:r>
            <a:r>
              <a:rPr lang="de-DE" sz="1000" spc="-5" dirty="0" err="1">
                <a:latin typeface="Noto Serif"/>
                <a:cs typeface="Noto Serif"/>
              </a:rPr>
              <a:t>Xylophonmu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20" dirty="0" err="1">
                <a:latin typeface="Noto Serif"/>
                <a:cs typeface="Noto Serif"/>
              </a:rPr>
              <a:t>sik</a:t>
            </a:r>
            <a:r>
              <a:rPr lang="de-DE" sz="1000" spc="20" dirty="0">
                <a:latin typeface="Noto Serif"/>
                <a:cs typeface="Noto Serif"/>
              </a:rPr>
              <a:t> </a:t>
            </a:r>
            <a:r>
              <a:rPr lang="de-DE" sz="1000" spc="15" dirty="0">
                <a:latin typeface="Noto Serif"/>
                <a:cs typeface="Noto Serif"/>
              </a:rPr>
              <a:t>quält </a:t>
            </a:r>
            <a:r>
              <a:rPr lang="de-DE" sz="1000" dirty="0">
                <a:latin typeface="Noto Serif"/>
                <a:cs typeface="Noto Serif"/>
              </a:rPr>
              <a:t>jeden </a:t>
            </a:r>
            <a:r>
              <a:rPr lang="de-DE" sz="1000" spc="5" dirty="0">
                <a:latin typeface="Noto Serif"/>
                <a:cs typeface="Noto Serif"/>
              </a:rPr>
              <a:t>größeren</a:t>
            </a:r>
            <a:r>
              <a:rPr lang="de-DE" sz="1000" spc="-5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dirty="0" smtClean="0">
                <a:latin typeface="Noto Serif"/>
                <a:cs typeface="Noto Serif"/>
              </a:rPr>
              <a:t>Zwei </a:t>
            </a:r>
            <a:r>
              <a:rPr lang="de-DE" sz="1000" spc="15" dirty="0" smtClean="0">
                <a:latin typeface="Noto Serif"/>
                <a:cs typeface="Noto Serif"/>
              </a:rPr>
              <a:t>flinke </a:t>
            </a:r>
            <a:r>
              <a:rPr lang="de-DE" sz="1000" dirty="0" smtClean="0">
                <a:latin typeface="Noto Serif"/>
                <a:cs typeface="Noto Serif"/>
              </a:rPr>
              <a:t>Boxer jagen </a:t>
            </a:r>
            <a:r>
              <a:rPr lang="de-DE" sz="1000" spc="10" dirty="0" smtClean="0">
                <a:latin typeface="Noto Serif"/>
                <a:cs typeface="Noto Serif"/>
              </a:rPr>
              <a:t>die </a:t>
            </a:r>
            <a:r>
              <a:rPr lang="de-DE" sz="1000" spc="20" dirty="0" smtClean="0">
                <a:latin typeface="Noto Serif"/>
                <a:cs typeface="Noto Serif"/>
              </a:rPr>
              <a:t>quirlige </a:t>
            </a:r>
            <a:r>
              <a:rPr lang="de-DE" sz="1000" spc="10" dirty="0" smtClean="0">
                <a:latin typeface="Noto Serif"/>
                <a:cs typeface="Noto Serif"/>
              </a:rPr>
              <a:t>Eva und  </a:t>
            </a:r>
            <a:r>
              <a:rPr lang="de-DE" sz="1000" spc="15" dirty="0" smtClean="0">
                <a:latin typeface="Noto Serif"/>
                <a:cs typeface="Noto Serif"/>
              </a:rPr>
              <a:t>ihren </a:t>
            </a:r>
            <a:r>
              <a:rPr lang="de-DE" sz="1000" spc="-5" dirty="0" smtClean="0">
                <a:latin typeface="Noto Serif"/>
                <a:cs typeface="Noto Serif"/>
              </a:rPr>
              <a:t>Mops </a:t>
            </a:r>
            <a:r>
              <a:rPr lang="de-DE" sz="1000" spc="15" dirty="0" smtClean="0">
                <a:latin typeface="Noto Serif"/>
                <a:cs typeface="Noto Serif"/>
              </a:rPr>
              <a:t>durch </a:t>
            </a:r>
            <a:r>
              <a:rPr lang="de-DE" sz="1000" spc="5" dirty="0" smtClean="0">
                <a:latin typeface="Noto Serif"/>
                <a:cs typeface="Noto Serif"/>
              </a:rPr>
              <a:t>Sylt. </a:t>
            </a:r>
            <a:r>
              <a:rPr lang="de-DE" sz="1000" spc="15" dirty="0" smtClean="0">
                <a:latin typeface="Noto Serif"/>
                <a:cs typeface="Noto Serif"/>
              </a:rPr>
              <a:t>Franz </a:t>
            </a:r>
            <a:r>
              <a:rPr lang="de-DE" sz="1000" spc="10" dirty="0" smtClean="0">
                <a:latin typeface="Noto Serif"/>
                <a:cs typeface="Noto Serif"/>
              </a:rPr>
              <a:t>jagt </a:t>
            </a:r>
            <a:r>
              <a:rPr lang="de-DE" sz="1000" spc="20" dirty="0" smtClean="0">
                <a:latin typeface="Noto Serif"/>
                <a:cs typeface="Noto Serif"/>
              </a:rPr>
              <a:t>im </a:t>
            </a:r>
            <a:r>
              <a:rPr lang="de-DE" sz="1000" dirty="0" err="1" smtClean="0">
                <a:latin typeface="Noto Serif"/>
                <a:cs typeface="Noto Serif"/>
              </a:rPr>
              <a:t>kom</a:t>
            </a:r>
            <a:r>
              <a:rPr lang="de-DE" sz="1000" dirty="0" smtClean="0">
                <a:latin typeface="Noto Serif"/>
                <a:cs typeface="Noto Serif"/>
              </a:rPr>
              <a:t>-  </a:t>
            </a:r>
          </a:p>
          <a:p>
            <a:pPr marL="12700" marR="5080">
              <a:lnSpc>
                <a:spcPct val="125000"/>
              </a:lnSpc>
            </a:pPr>
            <a:endParaRPr lang="de-DE" sz="1000" spc="10" dirty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endParaRPr lang="de-DE" sz="1000" spc="1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endParaRPr lang="de-DE" sz="1000" spc="10" dirty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endParaRPr lang="de-DE" sz="1000" spc="1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spc="10" dirty="0" smtClean="0">
                <a:latin typeface="Noto Serif"/>
                <a:cs typeface="Noto Serif"/>
              </a:rPr>
              <a:t>Pforzheim. </a:t>
            </a:r>
            <a:r>
              <a:rPr lang="de-DE" sz="1000" spc="5" dirty="0" smtClean="0">
                <a:latin typeface="Noto Serif"/>
                <a:cs typeface="Noto Serif"/>
              </a:rPr>
              <a:t>Polyfon </a:t>
            </a:r>
            <a:r>
              <a:rPr lang="de-DE" sz="1000" spc="15" dirty="0" smtClean="0">
                <a:latin typeface="Noto Serif"/>
                <a:cs typeface="Noto Serif"/>
              </a:rPr>
              <a:t>zwitschernd </a:t>
            </a:r>
            <a:r>
              <a:rPr lang="de-DE" sz="1000" spc="10" dirty="0" smtClean="0">
                <a:latin typeface="Noto Serif"/>
                <a:cs typeface="Noto Serif"/>
              </a:rPr>
              <a:t>aßen </a:t>
            </a:r>
            <a:r>
              <a:rPr lang="de-DE" sz="1000" dirty="0" err="1" smtClean="0">
                <a:latin typeface="Noto Serif"/>
                <a:cs typeface="Noto Serif"/>
              </a:rPr>
              <a:t>Mäx</a:t>
            </a:r>
            <a:r>
              <a:rPr lang="de-DE" sz="1000" dirty="0" smtClean="0">
                <a:latin typeface="Noto Serif"/>
                <a:cs typeface="Noto Serif"/>
              </a:rPr>
              <a:t>-  </a:t>
            </a:r>
            <a:r>
              <a:rPr lang="de-DE" sz="1000" spc="5" dirty="0" err="1" smtClean="0">
                <a:latin typeface="Noto Serif"/>
                <a:cs typeface="Noto Serif"/>
              </a:rPr>
              <a:t>chens</a:t>
            </a:r>
            <a:r>
              <a:rPr lang="de-DE" sz="1000" spc="5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Vögel </a:t>
            </a:r>
            <a:r>
              <a:rPr lang="de-DE" sz="1000" spc="10" dirty="0" smtClean="0">
                <a:latin typeface="Noto Serif"/>
                <a:cs typeface="Noto Serif"/>
              </a:rPr>
              <a:t>Rüben, Joghurt und Quark. </a:t>
            </a:r>
            <a:r>
              <a:rPr lang="de-DE" sz="1000" spc="25" dirty="0" smtClean="0">
                <a:latin typeface="Noto Serif"/>
                <a:cs typeface="Noto Serif"/>
              </a:rPr>
              <a:t>„Fix,  </a:t>
            </a:r>
            <a:r>
              <a:rPr lang="de-DE" sz="1000" spc="10" dirty="0" smtClean="0">
                <a:latin typeface="Noto Serif"/>
                <a:cs typeface="Noto Serif"/>
              </a:rPr>
              <a:t>Schwyz!“ </a:t>
            </a:r>
            <a:r>
              <a:rPr lang="de-DE" sz="1000" spc="20" dirty="0" smtClean="0">
                <a:latin typeface="Noto Serif"/>
                <a:cs typeface="Noto Serif"/>
              </a:rPr>
              <a:t>quäkt </a:t>
            </a:r>
            <a:r>
              <a:rPr lang="de-DE" sz="1000" spc="5" dirty="0" smtClean="0">
                <a:latin typeface="Noto Serif"/>
                <a:cs typeface="Noto Serif"/>
              </a:rPr>
              <a:t>Jürgen </a:t>
            </a:r>
            <a:r>
              <a:rPr lang="de-DE" sz="1000" dirty="0" smtClean="0">
                <a:latin typeface="Noto Serif"/>
                <a:cs typeface="Noto Serif"/>
              </a:rPr>
              <a:t>blöd vom </a:t>
            </a:r>
            <a:r>
              <a:rPr lang="de-DE" sz="1000" spc="10" dirty="0" err="1" smtClean="0">
                <a:latin typeface="Noto Serif"/>
                <a:cs typeface="Noto Serif"/>
              </a:rPr>
              <a:t>Paß</a:t>
            </a:r>
            <a:r>
              <a:rPr lang="de-DE" sz="1000" spc="10" dirty="0" smtClean="0">
                <a:latin typeface="Noto Serif"/>
                <a:cs typeface="Noto Serif"/>
              </a:rPr>
              <a:t>. </a:t>
            </a:r>
            <a:r>
              <a:rPr lang="de-DE" sz="1000" spc="5" dirty="0" smtClean="0">
                <a:latin typeface="Noto Serif"/>
                <a:cs typeface="Noto Serif"/>
              </a:rPr>
              <a:t>Victor  </a:t>
            </a:r>
            <a:r>
              <a:rPr lang="de-DE" sz="1000" spc="10" dirty="0" smtClean="0">
                <a:latin typeface="Noto Serif"/>
                <a:cs typeface="Noto Serif"/>
              </a:rPr>
              <a:t>jagt </a:t>
            </a:r>
            <a:r>
              <a:rPr lang="de-DE" sz="1000" spc="15" dirty="0" smtClean="0">
                <a:latin typeface="Noto Serif"/>
                <a:cs typeface="Noto Serif"/>
              </a:rPr>
              <a:t>zwölf </a:t>
            </a:r>
            <a:r>
              <a:rPr lang="de-DE" sz="1000" spc="10" dirty="0" smtClean="0">
                <a:latin typeface="Noto Serif"/>
                <a:cs typeface="Noto Serif"/>
              </a:rPr>
              <a:t>Boxkämpfer quer über </a:t>
            </a:r>
            <a:r>
              <a:rPr lang="de-DE" sz="1000" dirty="0" smtClean="0">
                <a:latin typeface="Noto Serif"/>
                <a:cs typeface="Noto Serif"/>
              </a:rPr>
              <a:t>den </a:t>
            </a:r>
            <a:r>
              <a:rPr lang="de-DE" sz="1000" spc="10" dirty="0" smtClean="0">
                <a:latin typeface="Noto Serif"/>
                <a:cs typeface="Noto Serif"/>
              </a:rPr>
              <a:t>großen  </a:t>
            </a:r>
            <a:r>
              <a:rPr lang="de-DE" sz="1000" dirty="0" err="1" smtClean="0">
                <a:latin typeface="Noto Serif"/>
                <a:cs typeface="Noto Serif"/>
              </a:rPr>
              <a:t>Sylter</a:t>
            </a:r>
            <a:r>
              <a:rPr lang="de-DE" sz="1000" dirty="0" smtClean="0">
                <a:latin typeface="Noto Serif"/>
                <a:cs typeface="Noto Serif"/>
              </a:rPr>
              <a:t> </a:t>
            </a:r>
            <a:r>
              <a:rPr lang="de-DE" sz="1000" spc="10" dirty="0" smtClean="0">
                <a:latin typeface="Noto Serif"/>
                <a:cs typeface="Noto Serif"/>
              </a:rPr>
              <a:t>Deich. Falsches </a:t>
            </a:r>
            <a:r>
              <a:rPr lang="de-DE" sz="1000" spc="15" dirty="0" smtClean="0">
                <a:latin typeface="Noto Serif"/>
                <a:cs typeface="Noto Serif"/>
              </a:rPr>
              <a:t>Üben </a:t>
            </a:r>
            <a:r>
              <a:rPr lang="de-DE" sz="1000" dirty="0" smtClean="0">
                <a:latin typeface="Noto Serif"/>
                <a:cs typeface="Noto Serif"/>
              </a:rPr>
              <a:t>von </a:t>
            </a:r>
            <a:r>
              <a:rPr lang="de-DE" sz="1000" spc="-5" dirty="0" err="1" smtClean="0">
                <a:latin typeface="Noto Serif"/>
                <a:cs typeface="Noto Serif"/>
              </a:rPr>
              <a:t>Xylophonmu</a:t>
            </a:r>
            <a:r>
              <a:rPr lang="de-DE" sz="1000" spc="-5" dirty="0" smtClean="0">
                <a:latin typeface="Noto Serif"/>
                <a:cs typeface="Noto Serif"/>
              </a:rPr>
              <a:t>-  </a:t>
            </a:r>
            <a:r>
              <a:rPr lang="de-DE" sz="1000" spc="20" dirty="0" err="1" smtClean="0">
                <a:latin typeface="Noto Serif"/>
                <a:cs typeface="Noto Serif"/>
              </a:rPr>
              <a:t>sik</a:t>
            </a:r>
            <a:r>
              <a:rPr lang="de-DE" sz="1000" spc="20" dirty="0" smtClean="0">
                <a:latin typeface="Noto Serif"/>
                <a:cs typeface="Noto Serif"/>
              </a:rPr>
              <a:t> </a:t>
            </a:r>
            <a:r>
              <a:rPr lang="de-DE" sz="1000" spc="15" dirty="0" smtClean="0">
                <a:latin typeface="Noto Serif"/>
                <a:cs typeface="Noto Serif"/>
              </a:rPr>
              <a:t>quält </a:t>
            </a:r>
            <a:r>
              <a:rPr lang="de-DE" sz="1000" dirty="0" smtClean="0">
                <a:latin typeface="Noto Serif"/>
                <a:cs typeface="Noto Serif"/>
              </a:rPr>
              <a:t>jeden </a:t>
            </a:r>
            <a:r>
              <a:rPr lang="de-DE" sz="1000" spc="5" dirty="0" smtClean="0">
                <a:latin typeface="Noto Serif"/>
                <a:cs typeface="Noto Serif"/>
              </a:rPr>
              <a:t>größeren</a:t>
            </a:r>
            <a:r>
              <a:rPr lang="de-DE" sz="1000" spc="-55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>
              <a:latin typeface="Noto Serif"/>
              <a:cs typeface="Noto Serif"/>
            </a:endParaRPr>
          </a:p>
          <a:p>
            <a:pPr marL="12700">
              <a:lnSpc>
                <a:spcPct val="100000"/>
              </a:lnSpc>
            </a:pPr>
            <a:r>
              <a:rPr lang="de-DE" sz="1000" b="1" spc="5" dirty="0" smtClean="0">
                <a:latin typeface="Noto Sans"/>
                <a:cs typeface="Noto Sans"/>
              </a:rPr>
              <a:t>Zwischenüberschrift</a:t>
            </a:r>
            <a:endParaRPr lang="de-DE" sz="1000" dirty="0" smtClean="0">
              <a:latin typeface="Noto Sans"/>
              <a:cs typeface="Noto Sans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spc="25" dirty="0" smtClean="0">
                <a:latin typeface="Noto Serif"/>
                <a:cs typeface="Noto Serif"/>
              </a:rPr>
              <a:t>„Fix, </a:t>
            </a:r>
            <a:r>
              <a:rPr lang="de-DE" sz="1000" spc="10" dirty="0" smtClean="0">
                <a:latin typeface="Noto Serif"/>
                <a:cs typeface="Noto Serif"/>
              </a:rPr>
              <a:t>Schwyz!“ </a:t>
            </a:r>
            <a:r>
              <a:rPr lang="de-DE" sz="1000" spc="20" dirty="0" smtClean="0">
                <a:latin typeface="Noto Serif"/>
                <a:cs typeface="Noto Serif"/>
              </a:rPr>
              <a:t>quäkt </a:t>
            </a:r>
            <a:r>
              <a:rPr lang="de-DE" sz="1000" spc="5" dirty="0" smtClean="0">
                <a:latin typeface="Noto Serif"/>
                <a:cs typeface="Noto Serif"/>
              </a:rPr>
              <a:t>Jürgen </a:t>
            </a:r>
            <a:r>
              <a:rPr lang="de-DE" sz="1000" dirty="0" smtClean="0">
                <a:latin typeface="Noto Serif"/>
                <a:cs typeface="Noto Serif"/>
              </a:rPr>
              <a:t>blöd vom </a:t>
            </a:r>
            <a:r>
              <a:rPr lang="de-DE" sz="1000" spc="10" dirty="0" err="1" smtClean="0">
                <a:latin typeface="Noto Serif"/>
                <a:cs typeface="Noto Serif"/>
              </a:rPr>
              <a:t>Paß</a:t>
            </a:r>
            <a:r>
              <a:rPr lang="de-DE" sz="1000" spc="10" dirty="0" smtClean="0">
                <a:latin typeface="Noto Serif"/>
                <a:cs typeface="Noto Serif"/>
              </a:rPr>
              <a:t>.  </a:t>
            </a:r>
            <a:r>
              <a:rPr lang="de-DE" sz="1000" spc="5" dirty="0" smtClean="0">
                <a:latin typeface="Noto Serif"/>
                <a:cs typeface="Noto Serif"/>
              </a:rPr>
              <a:t>Victor </a:t>
            </a:r>
            <a:r>
              <a:rPr lang="de-DE" sz="1000" spc="10" dirty="0" smtClean="0">
                <a:latin typeface="Noto Serif"/>
                <a:cs typeface="Noto Serif"/>
              </a:rPr>
              <a:t>jagt </a:t>
            </a:r>
            <a:r>
              <a:rPr lang="de-DE" sz="1000" spc="15" dirty="0" smtClean="0">
                <a:latin typeface="Noto Serif"/>
                <a:cs typeface="Noto Serif"/>
              </a:rPr>
              <a:t>zwölf </a:t>
            </a:r>
            <a:r>
              <a:rPr lang="de-DE" sz="1000" spc="10" dirty="0" smtClean="0">
                <a:latin typeface="Noto Serif"/>
                <a:cs typeface="Noto Serif"/>
              </a:rPr>
              <a:t>Boxkämpfer quer über </a:t>
            </a:r>
            <a:r>
              <a:rPr lang="de-DE" sz="1000" dirty="0" smtClean="0">
                <a:latin typeface="Noto Serif"/>
                <a:cs typeface="Noto Serif"/>
              </a:rPr>
              <a:t>den  </a:t>
            </a:r>
            <a:r>
              <a:rPr lang="de-DE" sz="1000" spc="10" dirty="0" smtClean="0">
                <a:latin typeface="Noto Serif"/>
                <a:cs typeface="Noto Serif"/>
              </a:rPr>
              <a:t>großen </a:t>
            </a:r>
            <a:r>
              <a:rPr lang="de-DE" sz="1000" dirty="0" err="1" smtClean="0">
                <a:latin typeface="Noto Serif"/>
                <a:cs typeface="Noto Serif"/>
              </a:rPr>
              <a:t>Sylter</a:t>
            </a:r>
            <a:r>
              <a:rPr lang="de-DE" sz="1000" dirty="0" smtClean="0">
                <a:latin typeface="Noto Serif"/>
                <a:cs typeface="Noto Serif"/>
              </a:rPr>
              <a:t> </a:t>
            </a:r>
            <a:r>
              <a:rPr lang="de-DE" sz="1000" spc="10" dirty="0" smtClean="0">
                <a:latin typeface="Noto Serif"/>
                <a:cs typeface="Noto Serif"/>
              </a:rPr>
              <a:t>Deich. Falsches </a:t>
            </a:r>
            <a:r>
              <a:rPr lang="de-DE" sz="1000" spc="15" dirty="0" smtClean="0">
                <a:latin typeface="Noto Serif"/>
                <a:cs typeface="Noto Serif"/>
              </a:rPr>
              <a:t>Üben </a:t>
            </a:r>
            <a:r>
              <a:rPr lang="de-DE" sz="1000" dirty="0" smtClean="0">
                <a:latin typeface="Noto Serif"/>
                <a:cs typeface="Noto Serif"/>
              </a:rPr>
              <a:t>von</a:t>
            </a:r>
            <a:r>
              <a:rPr lang="de-DE" sz="1000" spc="-100" dirty="0" smtClean="0">
                <a:latin typeface="Noto Serif"/>
                <a:cs typeface="Noto Serif"/>
              </a:rPr>
              <a:t> </a:t>
            </a:r>
            <a:r>
              <a:rPr lang="de-DE" sz="1000" dirty="0" err="1" smtClean="0">
                <a:latin typeface="Noto Serif"/>
                <a:cs typeface="Noto Serif"/>
              </a:rPr>
              <a:t>Xylo</a:t>
            </a:r>
            <a:r>
              <a:rPr lang="de-DE" sz="1000" dirty="0" smtClean="0">
                <a:latin typeface="Noto Serif"/>
                <a:cs typeface="Noto Serif"/>
              </a:rPr>
              <a:t>-  </a:t>
            </a:r>
            <a:r>
              <a:rPr lang="de-DE" sz="1000" spc="10" dirty="0" err="1" smtClean="0">
                <a:latin typeface="Noto Serif"/>
                <a:cs typeface="Noto Serif"/>
              </a:rPr>
              <a:t>phonmusik</a:t>
            </a:r>
            <a:r>
              <a:rPr lang="de-DE" sz="1000" spc="10" dirty="0" smtClean="0">
                <a:latin typeface="Noto Serif"/>
                <a:cs typeface="Noto Serif"/>
              </a:rPr>
              <a:t> </a:t>
            </a:r>
            <a:r>
              <a:rPr lang="de-DE" sz="1000" spc="15" dirty="0" smtClean="0">
                <a:latin typeface="Noto Serif"/>
                <a:cs typeface="Noto Serif"/>
              </a:rPr>
              <a:t>quält </a:t>
            </a:r>
            <a:r>
              <a:rPr lang="de-DE" sz="1000" dirty="0" smtClean="0">
                <a:latin typeface="Noto Serif"/>
                <a:cs typeface="Noto Serif"/>
              </a:rPr>
              <a:t>jeden </a:t>
            </a:r>
            <a:r>
              <a:rPr lang="de-DE" sz="1000" spc="5" dirty="0" smtClean="0">
                <a:latin typeface="Noto Serif"/>
                <a:cs typeface="Noto Serif"/>
              </a:rPr>
              <a:t>größeren</a:t>
            </a:r>
            <a:r>
              <a:rPr lang="de-DE" sz="1000" spc="-45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spc="10" dirty="0" smtClean="0">
                <a:latin typeface="Noto Serif"/>
                <a:cs typeface="Noto Serif"/>
              </a:rPr>
              <a:t>Adresse </a:t>
            </a:r>
            <a:r>
              <a:rPr lang="de-DE" sz="1000" dirty="0" smtClean="0">
                <a:latin typeface="Noto Serif"/>
                <a:cs typeface="Noto Serif"/>
              </a:rPr>
              <a:t>der </a:t>
            </a:r>
            <a:r>
              <a:rPr lang="de-DE" sz="1000" spc="10" dirty="0" smtClean="0">
                <a:latin typeface="Noto Serif"/>
                <a:cs typeface="Noto Serif"/>
              </a:rPr>
              <a:t>Veranstaltung  Straße und </a:t>
            </a:r>
            <a:r>
              <a:rPr lang="de-DE" sz="1000" spc="15" dirty="0" smtClean="0">
                <a:latin typeface="Noto Serif"/>
                <a:cs typeface="Noto Serif"/>
              </a:rPr>
              <a:t>Postleitzahl </a:t>
            </a:r>
            <a:r>
              <a:rPr lang="de-DE" sz="1000" spc="10" dirty="0" smtClean="0">
                <a:latin typeface="Noto Serif"/>
                <a:cs typeface="Noto Serif"/>
              </a:rPr>
              <a:t>und</a:t>
            </a:r>
            <a:r>
              <a:rPr lang="de-DE" sz="1000" spc="-100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Stadt  </a:t>
            </a:r>
          </a:p>
          <a:p>
            <a:pPr marL="12700" marR="5080">
              <a:lnSpc>
                <a:spcPct val="125000"/>
              </a:lnSpc>
            </a:pPr>
            <a:r>
              <a:rPr lang="de-DE" sz="1000" spc="5" dirty="0" smtClean="0">
                <a:latin typeface="Noto Serif"/>
                <a:cs typeface="Noto Serif"/>
              </a:rPr>
              <a:t>Fax: </a:t>
            </a:r>
            <a:r>
              <a:rPr lang="de-DE" sz="1000" spc="10" dirty="0" smtClean="0">
                <a:latin typeface="Noto Serif"/>
                <a:cs typeface="Noto Serif"/>
              </a:rPr>
              <a:t>0049/ </a:t>
            </a:r>
            <a:r>
              <a:rPr lang="de-DE" sz="1000" dirty="0" smtClean="0">
                <a:latin typeface="Noto Serif"/>
                <a:cs typeface="Noto Serif"/>
              </a:rPr>
              <a:t>361/ </a:t>
            </a:r>
            <a:r>
              <a:rPr lang="de-DE" sz="1000" spc="5" dirty="0" smtClean="0">
                <a:latin typeface="Noto Serif"/>
                <a:cs typeface="Noto Serif"/>
              </a:rPr>
              <a:t>1234</a:t>
            </a:r>
            <a:r>
              <a:rPr lang="de-DE" sz="1000" spc="-95" dirty="0" smtClean="0">
                <a:latin typeface="Noto Serif"/>
                <a:cs typeface="Noto Serif"/>
              </a:rPr>
              <a:t> </a:t>
            </a:r>
            <a:r>
              <a:rPr lang="de-DE" sz="1000" spc="-5" dirty="0" smtClean="0">
                <a:latin typeface="Noto Serif"/>
                <a:cs typeface="Noto Serif"/>
              </a:rPr>
              <a:t>5678</a:t>
            </a:r>
            <a:endParaRPr lang="de-DE" sz="1000" dirty="0" smtClean="0">
              <a:latin typeface="Noto Serif"/>
              <a:cs typeface="Noto Serif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lang="de-DE" sz="1000" spc="20" dirty="0" smtClean="0">
                <a:latin typeface="Noto Serif"/>
                <a:cs typeface="Noto Serif"/>
                <a:hlinkClick r:id="rId2"/>
              </a:rPr>
              <a:t>Email@uni-erfurt.de</a:t>
            </a:r>
            <a:endParaRPr lang="de-DE" sz="1000" spc="20" dirty="0" smtClean="0">
              <a:latin typeface="Noto Serif"/>
              <a:cs typeface="Noto Serif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endParaRPr lang="de-DE" sz="1000" spc="20" dirty="0">
              <a:latin typeface="Noto Serif"/>
              <a:cs typeface="Noto Serif"/>
            </a:endParaRPr>
          </a:p>
          <a:p>
            <a:pPr marL="12700">
              <a:spcBef>
                <a:spcPts val="300"/>
              </a:spcBef>
            </a:pPr>
            <a:r>
              <a:rPr lang="de-DE" sz="1000" spc="15" dirty="0" smtClean="0">
                <a:latin typeface="Noto Serif"/>
                <a:cs typeface="Noto Serif"/>
              </a:rPr>
              <a:t>Wir </a:t>
            </a:r>
            <a:r>
              <a:rPr lang="de-DE" sz="1000" spc="5" dirty="0" smtClean="0">
                <a:latin typeface="Noto Serif"/>
                <a:cs typeface="Noto Serif"/>
              </a:rPr>
              <a:t>freuen </a:t>
            </a:r>
            <a:r>
              <a:rPr lang="de-DE" sz="1000" spc="15" dirty="0" smtClean="0">
                <a:latin typeface="Noto Serif"/>
                <a:cs typeface="Noto Serif"/>
              </a:rPr>
              <a:t>uns </a:t>
            </a:r>
            <a:r>
              <a:rPr lang="de-DE" sz="1000" spc="5" dirty="0" smtClean="0">
                <a:latin typeface="Noto Serif"/>
                <a:cs typeface="Noto Serif"/>
              </a:rPr>
              <a:t>auf </a:t>
            </a:r>
            <a:r>
              <a:rPr lang="de-DE" sz="1000" spc="15" dirty="0" smtClean="0">
                <a:latin typeface="Noto Serif"/>
                <a:cs typeface="Noto Serif"/>
              </a:rPr>
              <a:t>Ihren</a:t>
            </a:r>
            <a:r>
              <a:rPr lang="de-DE" sz="1000" spc="-70" dirty="0" smtClean="0">
                <a:latin typeface="Noto Serif"/>
                <a:cs typeface="Noto Serif"/>
              </a:rPr>
              <a:t> </a:t>
            </a:r>
            <a:r>
              <a:rPr lang="de-DE" sz="1000" spc="5" dirty="0" smtClean="0">
                <a:latin typeface="Noto Serif"/>
                <a:cs typeface="Noto Serif"/>
              </a:rPr>
              <a:t>Beitrag!</a:t>
            </a:r>
            <a:endParaRPr lang="de-DE" sz="1000" dirty="0" smtClean="0">
              <a:latin typeface="Noto Serif"/>
              <a:cs typeface="Noto Serif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endParaRPr lang="de-DE" sz="100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38900"/>
              </a:lnSpc>
            </a:pPr>
            <a:r>
              <a:rPr lang="de-DE" sz="1000" dirty="0" smtClean="0">
                <a:latin typeface="Noto Sans Cond"/>
                <a:cs typeface="Noto Sans Cond"/>
              </a:rPr>
              <a:t>Marginalie: Hier </a:t>
            </a:r>
            <a:r>
              <a:rPr lang="de-DE" sz="1000" spc="5" dirty="0" smtClean="0">
                <a:latin typeface="Noto Sans Cond"/>
                <a:cs typeface="Noto Sans Cond"/>
              </a:rPr>
              <a:t>stehen Kontakt-Informationen, Webseiten,  Adressen, </a:t>
            </a:r>
            <a:r>
              <a:rPr lang="de-DE" sz="1000" dirty="0" smtClean="0">
                <a:latin typeface="Noto Sans Cond"/>
                <a:cs typeface="Noto Sans Cond"/>
              </a:rPr>
              <a:t>Telefonnummern </a:t>
            </a:r>
            <a:r>
              <a:rPr lang="de-DE" sz="1000" spc="5" dirty="0" smtClean="0">
                <a:latin typeface="Noto Sans Cond"/>
                <a:cs typeface="Noto Sans Cond"/>
              </a:rPr>
              <a:t>oder explizite </a:t>
            </a:r>
            <a:r>
              <a:rPr lang="de-DE" sz="1000" dirty="0" smtClean="0">
                <a:latin typeface="Noto Sans Cond"/>
                <a:cs typeface="Noto Sans Cond"/>
              </a:rPr>
              <a:t>Hinweise, die </a:t>
            </a:r>
            <a:r>
              <a:rPr lang="de-DE" sz="1000" spc="5" dirty="0" smtClean="0">
                <a:latin typeface="Noto Sans Cond"/>
                <a:cs typeface="Noto Sans Cond"/>
              </a:rPr>
              <a:t>nicht  </a:t>
            </a:r>
            <a:r>
              <a:rPr lang="de-DE" sz="1000" dirty="0" smtClean="0">
                <a:latin typeface="Noto Sans Cond"/>
                <a:cs typeface="Noto Sans Cond"/>
              </a:rPr>
              <a:t>im </a:t>
            </a:r>
            <a:r>
              <a:rPr lang="de-DE" sz="1000" spc="5" dirty="0" smtClean="0">
                <a:latin typeface="Noto Sans Cond"/>
                <a:cs typeface="Noto Sans Cond"/>
              </a:rPr>
              <a:t>Fließtext positioniert werden</a:t>
            </a:r>
            <a:r>
              <a:rPr lang="de-DE" sz="1000" spc="-35" dirty="0" smtClean="0">
                <a:latin typeface="Noto Sans Cond"/>
                <a:cs typeface="Noto Sans Cond"/>
              </a:rPr>
              <a:t> </a:t>
            </a:r>
            <a:r>
              <a:rPr lang="de-DE" sz="1000" spc="5" dirty="0" smtClean="0">
                <a:latin typeface="Noto Sans Cond"/>
                <a:cs typeface="Noto Sans Cond"/>
              </a:rPr>
              <a:t>sollten.</a:t>
            </a:r>
            <a:endParaRPr lang="de-DE" sz="1000" dirty="0" smtClean="0">
              <a:latin typeface="Noto Sans Cond"/>
              <a:cs typeface="Noto Sans Cond"/>
            </a:endParaRPr>
          </a:p>
          <a:p>
            <a:pPr marL="12700">
              <a:lnSpc>
                <a:spcPct val="100000"/>
              </a:lnSpc>
              <a:spcBef>
                <a:spcPts val="420"/>
              </a:spcBef>
            </a:pPr>
            <a:r>
              <a:rPr lang="de-DE" sz="1000" b="1" spc="15" dirty="0" smtClean="0">
                <a:latin typeface="Noto Sans Cond"/>
                <a:cs typeface="Noto Sans Cond"/>
              </a:rPr>
              <a:t>www.uni-erfurt.de</a:t>
            </a:r>
            <a:endParaRPr lang="de-DE" sz="1000" dirty="0">
              <a:latin typeface="Noto Serif"/>
              <a:cs typeface="Noto Serif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373</Words>
  <Application>Microsoft Office PowerPoint</Application>
  <PresentationFormat>Benutzerdefiniert</PresentationFormat>
  <Paragraphs>27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8" baseType="lpstr">
      <vt:lpstr>Calibri</vt:lpstr>
      <vt:lpstr>Noto Sans</vt:lpstr>
      <vt:lpstr>Noto Sans Cond</vt:lpstr>
      <vt:lpstr>Noto Sans SemCond</vt:lpstr>
      <vt:lpstr>Noto Serif</vt:lpstr>
      <vt:lpstr>Noto Serif SemCond Med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cp:lastModifiedBy>Lisa Wollenschläger</cp:lastModifiedBy>
  <cp:revision>1</cp:revision>
  <dcterms:created xsi:type="dcterms:W3CDTF">2019-10-07T08:50:41Z</dcterms:created>
  <dcterms:modified xsi:type="dcterms:W3CDTF">2019-10-07T06:51:24Z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2019-10-07T00:00:00Z</vt:filetime>
  </property>
  <property fmtid="{D5CDD505-2E9C-101B-9397-08002B2CF9AE}" pid="3" name="Creator">
    <vt:lpwstr>Adobe InDesign CC 13.1 (Windows)</vt:lpwstr>
  </property>
  <property fmtid="{D5CDD505-2E9C-101B-9397-08002B2CF9AE}" pid="4" name="LastSaved">
    <vt:filetime>2019-10-07T00:00:00Z</vt:filetime>
  </property>
</Properties>
</file>