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" t="-11556" r="-308" b="11556"/>
          <a:stretch/>
        </p:blipFill>
        <p:spPr>
          <a:xfrm>
            <a:off x="10169" y="-605821"/>
            <a:ext cx="7560000" cy="503052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" y="1"/>
            <a:ext cx="7559055" cy="10692406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13</cp:revision>
  <dcterms:created xsi:type="dcterms:W3CDTF">2019-10-07T07:48:59Z</dcterms:created>
  <dcterms:modified xsi:type="dcterms:W3CDTF">2019-10-07T14:34:20Z</dcterms:modified>
</cp:coreProperties>
</file>