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556500" cy="10693400"/>
  <p:notesSz cx="7556500" cy="10693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2880" y="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0692130"/>
          </a:xfrm>
          <a:custGeom>
            <a:avLst/>
            <a:gdLst/>
            <a:ahLst/>
            <a:cxnLst/>
            <a:rect l="l" t="t" r="r" b="b"/>
            <a:pathLst>
              <a:path w="7560309" h="10692130">
                <a:moveTo>
                  <a:pt x="0" y="10692003"/>
                </a:moveTo>
                <a:lnTo>
                  <a:pt x="7559992" y="10692003"/>
                </a:lnTo>
                <a:lnTo>
                  <a:pt x="7559992" y="0"/>
                </a:lnTo>
                <a:lnTo>
                  <a:pt x="0" y="0"/>
                </a:lnTo>
                <a:lnTo>
                  <a:pt x="0" y="10692003"/>
                </a:lnTo>
                <a:close/>
              </a:path>
            </a:pathLst>
          </a:custGeom>
          <a:solidFill>
            <a:srgbClr val="79C8A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3"/>
            <a:ext cx="6585584" cy="4440555"/>
          </a:xfrm>
          <a:custGeom>
            <a:avLst/>
            <a:gdLst/>
            <a:ahLst/>
            <a:cxnLst/>
            <a:rect l="l" t="t" r="r" b="b"/>
            <a:pathLst>
              <a:path w="6585584" h="4440555">
                <a:moveTo>
                  <a:pt x="5759589" y="0"/>
                </a:moveTo>
                <a:lnTo>
                  <a:pt x="0" y="0"/>
                </a:lnTo>
                <a:lnTo>
                  <a:pt x="0" y="3681818"/>
                </a:lnTo>
                <a:lnTo>
                  <a:pt x="241973" y="4439983"/>
                </a:lnTo>
                <a:lnTo>
                  <a:pt x="6585521" y="3587699"/>
                </a:lnTo>
                <a:lnTo>
                  <a:pt x="5759589" y="0"/>
                </a:lnTo>
                <a:close/>
              </a:path>
            </a:pathLst>
          </a:custGeom>
          <a:solidFill>
            <a:srgbClr val="8D8386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709676" y="534751"/>
            <a:ext cx="1687830" cy="1622425"/>
          </a:xfrm>
          <a:custGeom>
            <a:avLst/>
            <a:gdLst/>
            <a:ahLst/>
            <a:cxnLst/>
            <a:rect l="l" t="t" r="r" b="b"/>
            <a:pathLst>
              <a:path w="1687830" h="1622425">
                <a:moveTo>
                  <a:pt x="1687474" y="0"/>
                </a:moveTo>
                <a:lnTo>
                  <a:pt x="0" y="184645"/>
                </a:lnTo>
                <a:lnTo>
                  <a:pt x="4673" y="1399997"/>
                </a:lnTo>
                <a:lnTo>
                  <a:pt x="1547241" y="1622031"/>
                </a:lnTo>
                <a:lnTo>
                  <a:pt x="1687474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853944" y="1169473"/>
            <a:ext cx="824865" cy="148590"/>
          </a:xfrm>
          <a:custGeom>
            <a:avLst/>
            <a:gdLst/>
            <a:ahLst/>
            <a:cxnLst/>
            <a:rect l="l" t="t" r="r" b="b"/>
            <a:pathLst>
              <a:path w="824864" h="148590">
                <a:moveTo>
                  <a:pt x="91427" y="0"/>
                </a:moveTo>
                <a:lnTo>
                  <a:pt x="0" y="0"/>
                </a:lnTo>
                <a:lnTo>
                  <a:pt x="0" y="145910"/>
                </a:lnTo>
                <a:lnTo>
                  <a:pt x="94284" y="145910"/>
                </a:lnTo>
                <a:lnTo>
                  <a:pt x="94284" y="115303"/>
                </a:lnTo>
                <a:lnTo>
                  <a:pt x="35712" y="115303"/>
                </a:lnTo>
                <a:lnTo>
                  <a:pt x="35712" y="87757"/>
                </a:lnTo>
                <a:lnTo>
                  <a:pt x="80200" y="87757"/>
                </a:lnTo>
                <a:lnTo>
                  <a:pt x="80200" y="57137"/>
                </a:lnTo>
                <a:lnTo>
                  <a:pt x="35712" y="57137"/>
                </a:lnTo>
                <a:lnTo>
                  <a:pt x="35712" y="30619"/>
                </a:lnTo>
                <a:lnTo>
                  <a:pt x="91427" y="30619"/>
                </a:lnTo>
                <a:lnTo>
                  <a:pt x="91427" y="0"/>
                </a:lnTo>
                <a:close/>
              </a:path>
              <a:path w="824864" h="148590">
                <a:moveTo>
                  <a:pt x="187540" y="119380"/>
                </a:moveTo>
                <a:lnTo>
                  <a:pt x="119380" y="119380"/>
                </a:lnTo>
                <a:lnTo>
                  <a:pt x="119380" y="145910"/>
                </a:lnTo>
                <a:lnTo>
                  <a:pt x="187540" y="145910"/>
                </a:lnTo>
                <a:lnTo>
                  <a:pt x="187540" y="119380"/>
                </a:lnTo>
                <a:close/>
              </a:path>
              <a:path w="824864" h="148590">
                <a:moveTo>
                  <a:pt x="229830" y="94691"/>
                </a:moveTo>
                <a:lnTo>
                  <a:pt x="187134" y="94691"/>
                </a:lnTo>
                <a:lnTo>
                  <a:pt x="189788" y="96329"/>
                </a:lnTo>
                <a:lnTo>
                  <a:pt x="209981" y="135102"/>
                </a:lnTo>
                <a:lnTo>
                  <a:pt x="214071" y="143052"/>
                </a:lnTo>
                <a:lnTo>
                  <a:pt x="218757" y="145910"/>
                </a:lnTo>
                <a:lnTo>
                  <a:pt x="254673" y="145910"/>
                </a:lnTo>
                <a:lnTo>
                  <a:pt x="254673" y="119380"/>
                </a:lnTo>
                <a:lnTo>
                  <a:pt x="244881" y="119380"/>
                </a:lnTo>
                <a:lnTo>
                  <a:pt x="242023" y="118160"/>
                </a:lnTo>
                <a:lnTo>
                  <a:pt x="240195" y="114693"/>
                </a:lnTo>
                <a:lnTo>
                  <a:pt x="229830" y="94691"/>
                </a:lnTo>
                <a:close/>
              </a:path>
              <a:path w="824864" h="148590">
                <a:moveTo>
                  <a:pt x="119380" y="0"/>
                </a:moveTo>
                <a:lnTo>
                  <a:pt x="119380" y="26530"/>
                </a:lnTo>
                <a:lnTo>
                  <a:pt x="135699" y="26530"/>
                </a:lnTo>
                <a:lnTo>
                  <a:pt x="135699" y="119380"/>
                </a:lnTo>
                <a:lnTo>
                  <a:pt x="172237" y="119380"/>
                </a:lnTo>
                <a:lnTo>
                  <a:pt x="172237" y="94691"/>
                </a:lnTo>
                <a:lnTo>
                  <a:pt x="229830" y="94691"/>
                </a:lnTo>
                <a:lnTo>
                  <a:pt x="225704" y="86728"/>
                </a:lnTo>
                <a:lnTo>
                  <a:pt x="219989" y="84289"/>
                </a:lnTo>
                <a:lnTo>
                  <a:pt x="219989" y="83870"/>
                </a:lnTo>
                <a:lnTo>
                  <a:pt x="229801" y="77052"/>
                </a:lnTo>
                <a:lnTo>
                  <a:pt x="237259" y="68165"/>
                </a:lnTo>
                <a:lnTo>
                  <a:pt x="238140" y="66116"/>
                </a:lnTo>
                <a:lnTo>
                  <a:pt x="172237" y="66116"/>
                </a:lnTo>
                <a:lnTo>
                  <a:pt x="172237" y="28575"/>
                </a:lnTo>
                <a:lnTo>
                  <a:pt x="241269" y="28575"/>
                </a:lnTo>
                <a:lnTo>
                  <a:pt x="235651" y="17325"/>
                </a:lnTo>
                <a:lnTo>
                  <a:pt x="200880" y="515"/>
                </a:lnTo>
                <a:lnTo>
                  <a:pt x="193326" y="103"/>
                </a:lnTo>
                <a:lnTo>
                  <a:pt x="119380" y="0"/>
                </a:lnTo>
                <a:close/>
              </a:path>
              <a:path w="824864" h="148590">
                <a:moveTo>
                  <a:pt x="241269" y="28575"/>
                </a:moveTo>
                <a:lnTo>
                  <a:pt x="191414" y="28575"/>
                </a:lnTo>
                <a:lnTo>
                  <a:pt x="196113" y="29387"/>
                </a:lnTo>
                <a:lnTo>
                  <a:pt x="199377" y="31026"/>
                </a:lnTo>
                <a:lnTo>
                  <a:pt x="205701" y="34086"/>
                </a:lnTo>
                <a:lnTo>
                  <a:pt x="207327" y="40411"/>
                </a:lnTo>
                <a:lnTo>
                  <a:pt x="207327" y="47142"/>
                </a:lnTo>
                <a:lnTo>
                  <a:pt x="206033" y="55700"/>
                </a:lnTo>
                <a:lnTo>
                  <a:pt x="202330" y="61601"/>
                </a:lnTo>
                <a:lnTo>
                  <a:pt x="196483" y="65016"/>
                </a:lnTo>
                <a:lnTo>
                  <a:pt x="188760" y="66116"/>
                </a:lnTo>
                <a:lnTo>
                  <a:pt x="238140" y="66116"/>
                </a:lnTo>
                <a:lnTo>
                  <a:pt x="242001" y="57133"/>
                </a:lnTo>
                <a:lnTo>
                  <a:pt x="243662" y="43878"/>
                </a:lnTo>
                <a:lnTo>
                  <a:pt x="241570" y="29177"/>
                </a:lnTo>
                <a:lnTo>
                  <a:pt x="241269" y="28575"/>
                </a:lnTo>
                <a:close/>
              </a:path>
              <a:path w="824864" h="148590">
                <a:moveTo>
                  <a:pt x="367322" y="0"/>
                </a:moveTo>
                <a:lnTo>
                  <a:pt x="277939" y="0"/>
                </a:lnTo>
                <a:lnTo>
                  <a:pt x="277939" y="145910"/>
                </a:lnTo>
                <a:lnTo>
                  <a:pt x="313651" y="145910"/>
                </a:lnTo>
                <a:lnTo>
                  <a:pt x="313651" y="91833"/>
                </a:lnTo>
                <a:lnTo>
                  <a:pt x="358140" y="91833"/>
                </a:lnTo>
                <a:lnTo>
                  <a:pt x="358140" y="61226"/>
                </a:lnTo>
                <a:lnTo>
                  <a:pt x="313651" y="61226"/>
                </a:lnTo>
                <a:lnTo>
                  <a:pt x="313651" y="30619"/>
                </a:lnTo>
                <a:lnTo>
                  <a:pt x="367322" y="30619"/>
                </a:lnTo>
                <a:lnTo>
                  <a:pt x="367322" y="0"/>
                </a:lnTo>
                <a:close/>
              </a:path>
              <a:path w="824864" h="148590">
                <a:moveTo>
                  <a:pt x="436994" y="26530"/>
                </a:moveTo>
                <a:lnTo>
                  <a:pt x="400456" y="26530"/>
                </a:lnTo>
                <a:lnTo>
                  <a:pt x="400456" y="90208"/>
                </a:lnTo>
                <a:lnTo>
                  <a:pt x="412711" y="128765"/>
                </a:lnTo>
                <a:lnTo>
                  <a:pt x="447255" y="147021"/>
                </a:lnTo>
                <a:lnTo>
                  <a:pt x="462292" y="148361"/>
                </a:lnTo>
                <a:lnTo>
                  <a:pt x="476590" y="147156"/>
                </a:lnTo>
                <a:lnTo>
                  <a:pt x="512089" y="128155"/>
                </a:lnTo>
                <a:lnTo>
                  <a:pt x="518624" y="116725"/>
                </a:lnTo>
                <a:lnTo>
                  <a:pt x="452501" y="116725"/>
                </a:lnTo>
                <a:lnTo>
                  <a:pt x="444538" y="112852"/>
                </a:lnTo>
                <a:lnTo>
                  <a:pt x="440664" y="106324"/>
                </a:lnTo>
                <a:lnTo>
                  <a:pt x="438416" y="102450"/>
                </a:lnTo>
                <a:lnTo>
                  <a:pt x="437044" y="96939"/>
                </a:lnTo>
                <a:lnTo>
                  <a:pt x="436994" y="26530"/>
                </a:lnTo>
                <a:close/>
              </a:path>
              <a:path w="824864" h="148590">
                <a:moveTo>
                  <a:pt x="524129" y="26530"/>
                </a:moveTo>
                <a:lnTo>
                  <a:pt x="487603" y="26530"/>
                </a:lnTo>
                <a:lnTo>
                  <a:pt x="487603" y="96939"/>
                </a:lnTo>
                <a:lnTo>
                  <a:pt x="486371" y="102247"/>
                </a:lnTo>
                <a:lnTo>
                  <a:pt x="483717" y="106527"/>
                </a:lnTo>
                <a:lnTo>
                  <a:pt x="479234" y="113461"/>
                </a:lnTo>
                <a:lnTo>
                  <a:pt x="471881" y="116725"/>
                </a:lnTo>
                <a:lnTo>
                  <a:pt x="518624" y="116725"/>
                </a:lnTo>
                <a:lnTo>
                  <a:pt x="520938" y="111096"/>
                </a:lnTo>
                <a:lnTo>
                  <a:pt x="523308" y="100930"/>
                </a:lnTo>
                <a:lnTo>
                  <a:pt x="524129" y="90208"/>
                </a:lnTo>
                <a:lnTo>
                  <a:pt x="524129" y="26530"/>
                </a:lnTo>
                <a:close/>
              </a:path>
              <a:path w="824864" h="148590">
                <a:moveTo>
                  <a:pt x="453313" y="0"/>
                </a:moveTo>
                <a:lnTo>
                  <a:pt x="384136" y="0"/>
                </a:lnTo>
                <a:lnTo>
                  <a:pt x="384136" y="26530"/>
                </a:lnTo>
                <a:lnTo>
                  <a:pt x="453313" y="26530"/>
                </a:lnTo>
                <a:lnTo>
                  <a:pt x="453313" y="0"/>
                </a:lnTo>
                <a:close/>
              </a:path>
              <a:path w="824864" h="148590">
                <a:moveTo>
                  <a:pt x="540448" y="0"/>
                </a:moveTo>
                <a:lnTo>
                  <a:pt x="471271" y="0"/>
                </a:lnTo>
                <a:lnTo>
                  <a:pt x="471271" y="26530"/>
                </a:lnTo>
                <a:lnTo>
                  <a:pt x="540448" y="26530"/>
                </a:lnTo>
                <a:lnTo>
                  <a:pt x="540448" y="0"/>
                </a:lnTo>
                <a:close/>
              </a:path>
              <a:path w="824864" h="148590">
                <a:moveTo>
                  <a:pt x="627634" y="119380"/>
                </a:moveTo>
                <a:lnTo>
                  <a:pt x="559473" y="119380"/>
                </a:lnTo>
                <a:lnTo>
                  <a:pt x="559473" y="145910"/>
                </a:lnTo>
                <a:lnTo>
                  <a:pt x="627634" y="145910"/>
                </a:lnTo>
                <a:lnTo>
                  <a:pt x="627634" y="119380"/>
                </a:lnTo>
                <a:close/>
              </a:path>
              <a:path w="824864" h="148590">
                <a:moveTo>
                  <a:pt x="669919" y="94691"/>
                </a:moveTo>
                <a:lnTo>
                  <a:pt x="627227" y="94691"/>
                </a:lnTo>
                <a:lnTo>
                  <a:pt x="629881" y="96329"/>
                </a:lnTo>
                <a:lnTo>
                  <a:pt x="650074" y="135102"/>
                </a:lnTo>
                <a:lnTo>
                  <a:pt x="654164" y="143052"/>
                </a:lnTo>
                <a:lnTo>
                  <a:pt x="658850" y="145910"/>
                </a:lnTo>
                <a:lnTo>
                  <a:pt x="694766" y="145910"/>
                </a:lnTo>
                <a:lnTo>
                  <a:pt x="694766" y="119380"/>
                </a:lnTo>
                <a:lnTo>
                  <a:pt x="684974" y="119380"/>
                </a:lnTo>
                <a:lnTo>
                  <a:pt x="682117" y="118160"/>
                </a:lnTo>
                <a:lnTo>
                  <a:pt x="680275" y="114693"/>
                </a:lnTo>
                <a:lnTo>
                  <a:pt x="669919" y="94691"/>
                </a:lnTo>
                <a:close/>
              </a:path>
              <a:path w="824864" h="148590">
                <a:moveTo>
                  <a:pt x="559473" y="0"/>
                </a:moveTo>
                <a:lnTo>
                  <a:pt x="559473" y="26530"/>
                </a:lnTo>
                <a:lnTo>
                  <a:pt x="575792" y="26530"/>
                </a:lnTo>
                <a:lnTo>
                  <a:pt x="575792" y="119380"/>
                </a:lnTo>
                <a:lnTo>
                  <a:pt x="612317" y="119380"/>
                </a:lnTo>
                <a:lnTo>
                  <a:pt x="612317" y="94691"/>
                </a:lnTo>
                <a:lnTo>
                  <a:pt x="669919" y="94691"/>
                </a:lnTo>
                <a:lnTo>
                  <a:pt x="665797" y="86728"/>
                </a:lnTo>
                <a:lnTo>
                  <a:pt x="660082" y="84289"/>
                </a:lnTo>
                <a:lnTo>
                  <a:pt x="660082" y="83870"/>
                </a:lnTo>
                <a:lnTo>
                  <a:pt x="669889" y="77052"/>
                </a:lnTo>
                <a:lnTo>
                  <a:pt x="677348" y="68165"/>
                </a:lnTo>
                <a:lnTo>
                  <a:pt x="678229" y="66116"/>
                </a:lnTo>
                <a:lnTo>
                  <a:pt x="612317" y="66116"/>
                </a:lnTo>
                <a:lnTo>
                  <a:pt x="612317" y="28575"/>
                </a:lnTo>
                <a:lnTo>
                  <a:pt x="681362" y="28575"/>
                </a:lnTo>
                <a:lnTo>
                  <a:pt x="675743" y="17325"/>
                </a:lnTo>
                <a:lnTo>
                  <a:pt x="640972" y="515"/>
                </a:lnTo>
                <a:lnTo>
                  <a:pt x="633419" y="103"/>
                </a:lnTo>
                <a:lnTo>
                  <a:pt x="559473" y="0"/>
                </a:lnTo>
                <a:close/>
              </a:path>
              <a:path w="824864" h="148590">
                <a:moveTo>
                  <a:pt x="681362" y="28575"/>
                </a:moveTo>
                <a:lnTo>
                  <a:pt x="631507" y="28575"/>
                </a:lnTo>
                <a:lnTo>
                  <a:pt x="636206" y="29387"/>
                </a:lnTo>
                <a:lnTo>
                  <a:pt x="639470" y="31026"/>
                </a:lnTo>
                <a:lnTo>
                  <a:pt x="645795" y="34086"/>
                </a:lnTo>
                <a:lnTo>
                  <a:pt x="647420" y="40411"/>
                </a:lnTo>
                <a:lnTo>
                  <a:pt x="647420" y="47142"/>
                </a:lnTo>
                <a:lnTo>
                  <a:pt x="646126" y="55700"/>
                </a:lnTo>
                <a:lnTo>
                  <a:pt x="642423" y="61601"/>
                </a:lnTo>
                <a:lnTo>
                  <a:pt x="636576" y="65016"/>
                </a:lnTo>
                <a:lnTo>
                  <a:pt x="628853" y="66116"/>
                </a:lnTo>
                <a:lnTo>
                  <a:pt x="678229" y="66116"/>
                </a:lnTo>
                <a:lnTo>
                  <a:pt x="682092" y="57133"/>
                </a:lnTo>
                <a:lnTo>
                  <a:pt x="683755" y="43878"/>
                </a:lnTo>
                <a:lnTo>
                  <a:pt x="681663" y="29177"/>
                </a:lnTo>
                <a:lnTo>
                  <a:pt x="681362" y="28575"/>
                </a:lnTo>
                <a:close/>
              </a:path>
              <a:path w="824864" h="148590">
                <a:moveTo>
                  <a:pt x="780059" y="30619"/>
                </a:moveTo>
                <a:lnTo>
                  <a:pt x="744359" y="30619"/>
                </a:lnTo>
                <a:lnTo>
                  <a:pt x="744359" y="145910"/>
                </a:lnTo>
                <a:lnTo>
                  <a:pt x="780059" y="145910"/>
                </a:lnTo>
                <a:lnTo>
                  <a:pt x="780059" y="30619"/>
                </a:lnTo>
                <a:close/>
              </a:path>
              <a:path w="824864" h="148590">
                <a:moveTo>
                  <a:pt x="824344" y="0"/>
                </a:moveTo>
                <a:lnTo>
                  <a:pt x="700074" y="0"/>
                </a:lnTo>
                <a:lnTo>
                  <a:pt x="700074" y="30619"/>
                </a:lnTo>
                <a:lnTo>
                  <a:pt x="824344" y="30619"/>
                </a:lnTo>
                <a:lnTo>
                  <a:pt x="8243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837896" y="925409"/>
            <a:ext cx="1384935" cy="188595"/>
          </a:xfrm>
          <a:custGeom>
            <a:avLst/>
            <a:gdLst/>
            <a:ahLst/>
            <a:cxnLst/>
            <a:rect l="l" t="t" r="r" b="b"/>
            <a:pathLst>
              <a:path w="1384935" h="188594">
                <a:moveTo>
                  <a:pt x="52844" y="66535"/>
                </a:moveTo>
                <a:lnTo>
                  <a:pt x="16319" y="66535"/>
                </a:lnTo>
                <a:lnTo>
                  <a:pt x="16319" y="130200"/>
                </a:lnTo>
                <a:lnTo>
                  <a:pt x="28562" y="168757"/>
                </a:lnTo>
                <a:lnTo>
                  <a:pt x="63118" y="187015"/>
                </a:lnTo>
                <a:lnTo>
                  <a:pt x="78155" y="188353"/>
                </a:lnTo>
                <a:lnTo>
                  <a:pt x="92447" y="187148"/>
                </a:lnTo>
                <a:lnTo>
                  <a:pt x="127939" y="168147"/>
                </a:lnTo>
                <a:lnTo>
                  <a:pt x="134476" y="156730"/>
                </a:lnTo>
                <a:lnTo>
                  <a:pt x="68364" y="156730"/>
                </a:lnTo>
                <a:lnTo>
                  <a:pt x="60401" y="152844"/>
                </a:lnTo>
                <a:lnTo>
                  <a:pt x="56527" y="146316"/>
                </a:lnTo>
                <a:lnTo>
                  <a:pt x="54279" y="142443"/>
                </a:lnTo>
                <a:lnTo>
                  <a:pt x="52895" y="136931"/>
                </a:lnTo>
                <a:lnTo>
                  <a:pt x="52844" y="66535"/>
                </a:lnTo>
                <a:close/>
              </a:path>
              <a:path w="1384935" h="188594">
                <a:moveTo>
                  <a:pt x="139979" y="66535"/>
                </a:moveTo>
                <a:lnTo>
                  <a:pt x="103454" y="66535"/>
                </a:lnTo>
                <a:lnTo>
                  <a:pt x="103454" y="136931"/>
                </a:lnTo>
                <a:lnTo>
                  <a:pt x="102234" y="142239"/>
                </a:lnTo>
                <a:lnTo>
                  <a:pt x="99580" y="146532"/>
                </a:lnTo>
                <a:lnTo>
                  <a:pt x="95084" y="153454"/>
                </a:lnTo>
                <a:lnTo>
                  <a:pt x="87744" y="156730"/>
                </a:lnTo>
                <a:lnTo>
                  <a:pt x="134476" y="156730"/>
                </a:lnTo>
                <a:lnTo>
                  <a:pt x="136793" y="151093"/>
                </a:lnTo>
                <a:lnTo>
                  <a:pt x="139160" y="140924"/>
                </a:lnTo>
                <a:lnTo>
                  <a:pt x="139979" y="130200"/>
                </a:lnTo>
                <a:lnTo>
                  <a:pt x="139979" y="66535"/>
                </a:lnTo>
                <a:close/>
              </a:path>
              <a:path w="1384935" h="188594">
                <a:moveTo>
                  <a:pt x="69176" y="39992"/>
                </a:moveTo>
                <a:lnTo>
                  <a:pt x="0" y="39992"/>
                </a:lnTo>
                <a:lnTo>
                  <a:pt x="0" y="66535"/>
                </a:lnTo>
                <a:lnTo>
                  <a:pt x="69176" y="66535"/>
                </a:lnTo>
                <a:lnTo>
                  <a:pt x="69176" y="39992"/>
                </a:lnTo>
                <a:close/>
              </a:path>
              <a:path w="1384935" h="188594">
                <a:moveTo>
                  <a:pt x="156311" y="39992"/>
                </a:moveTo>
                <a:lnTo>
                  <a:pt x="87134" y="39992"/>
                </a:lnTo>
                <a:lnTo>
                  <a:pt x="87134" y="66535"/>
                </a:lnTo>
                <a:lnTo>
                  <a:pt x="156311" y="66535"/>
                </a:lnTo>
                <a:lnTo>
                  <a:pt x="156311" y="39992"/>
                </a:lnTo>
                <a:close/>
              </a:path>
              <a:path w="1384935" h="188594">
                <a:moveTo>
                  <a:pt x="217690" y="39992"/>
                </a:moveTo>
                <a:lnTo>
                  <a:pt x="181571" y="39992"/>
                </a:lnTo>
                <a:lnTo>
                  <a:pt x="181571" y="185902"/>
                </a:lnTo>
                <a:lnTo>
                  <a:pt x="217284" y="185902"/>
                </a:lnTo>
                <a:lnTo>
                  <a:pt x="217167" y="107643"/>
                </a:lnTo>
                <a:lnTo>
                  <a:pt x="215658" y="93052"/>
                </a:lnTo>
                <a:lnTo>
                  <a:pt x="249143" y="93052"/>
                </a:lnTo>
                <a:lnTo>
                  <a:pt x="217690" y="39992"/>
                </a:lnTo>
                <a:close/>
              </a:path>
              <a:path w="1384935" h="188594">
                <a:moveTo>
                  <a:pt x="249143" y="93052"/>
                </a:moveTo>
                <a:lnTo>
                  <a:pt x="216065" y="93052"/>
                </a:lnTo>
                <a:lnTo>
                  <a:pt x="219928" y="102050"/>
                </a:lnTo>
                <a:lnTo>
                  <a:pt x="222491" y="107643"/>
                </a:lnTo>
                <a:lnTo>
                  <a:pt x="224901" y="112167"/>
                </a:lnTo>
                <a:lnTo>
                  <a:pt x="228307" y="117957"/>
                </a:lnTo>
                <a:lnTo>
                  <a:pt x="268909" y="185902"/>
                </a:lnTo>
                <a:lnTo>
                  <a:pt x="304825" y="185902"/>
                </a:lnTo>
                <a:lnTo>
                  <a:pt x="304825" y="133057"/>
                </a:lnTo>
                <a:lnTo>
                  <a:pt x="270344" y="133057"/>
                </a:lnTo>
                <a:lnTo>
                  <a:pt x="266481" y="124060"/>
                </a:lnTo>
                <a:lnTo>
                  <a:pt x="263918" y="118468"/>
                </a:lnTo>
                <a:lnTo>
                  <a:pt x="261508" y="113948"/>
                </a:lnTo>
                <a:lnTo>
                  <a:pt x="258102" y="108165"/>
                </a:lnTo>
                <a:lnTo>
                  <a:pt x="249143" y="93052"/>
                </a:lnTo>
                <a:close/>
              </a:path>
              <a:path w="1384935" h="188594">
                <a:moveTo>
                  <a:pt x="304825" y="39992"/>
                </a:moveTo>
                <a:lnTo>
                  <a:pt x="269113" y="39992"/>
                </a:lnTo>
                <a:lnTo>
                  <a:pt x="269231" y="118468"/>
                </a:lnTo>
                <a:lnTo>
                  <a:pt x="270751" y="133057"/>
                </a:lnTo>
                <a:lnTo>
                  <a:pt x="304825" y="133057"/>
                </a:lnTo>
                <a:lnTo>
                  <a:pt x="304825" y="39992"/>
                </a:lnTo>
                <a:close/>
              </a:path>
              <a:path w="1384935" h="188594">
                <a:moveTo>
                  <a:pt x="377596" y="39992"/>
                </a:moveTo>
                <a:lnTo>
                  <a:pt x="341884" y="39992"/>
                </a:lnTo>
                <a:lnTo>
                  <a:pt x="341884" y="185902"/>
                </a:lnTo>
                <a:lnTo>
                  <a:pt x="377596" y="185902"/>
                </a:lnTo>
                <a:lnTo>
                  <a:pt x="377596" y="39992"/>
                </a:lnTo>
                <a:close/>
              </a:path>
              <a:path w="1384935" h="188594">
                <a:moveTo>
                  <a:pt x="435495" y="39992"/>
                </a:moveTo>
                <a:lnTo>
                  <a:pt x="396722" y="39992"/>
                </a:lnTo>
                <a:lnTo>
                  <a:pt x="448348" y="185902"/>
                </a:lnTo>
                <a:lnTo>
                  <a:pt x="485482" y="185902"/>
                </a:lnTo>
                <a:lnTo>
                  <a:pt x="499361" y="146532"/>
                </a:lnTo>
                <a:lnTo>
                  <a:pt x="466712" y="146532"/>
                </a:lnTo>
                <a:lnTo>
                  <a:pt x="464058" y="132232"/>
                </a:lnTo>
                <a:lnTo>
                  <a:pt x="461200" y="123050"/>
                </a:lnTo>
                <a:lnTo>
                  <a:pt x="435495" y="39992"/>
                </a:lnTo>
                <a:close/>
              </a:path>
              <a:path w="1384935" h="188594">
                <a:moveTo>
                  <a:pt x="536917" y="39992"/>
                </a:moveTo>
                <a:lnTo>
                  <a:pt x="498754" y="39992"/>
                </a:lnTo>
                <a:lnTo>
                  <a:pt x="472630" y="123050"/>
                </a:lnTo>
                <a:lnTo>
                  <a:pt x="469772" y="132232"/>
                </a:lnTo>
                <a:lnTo>
                  <a:pt x="467118" y="146532"/>
                </a:lnTo>
                <a:lnTo>
                  <a:pt x="499361" y="146532"/>
                </a:lnTo>
                <a:lnTo>
                  <a:pt x="536917" y="39992"/>
                </a:lnTo>
                <a:close/>
              </a:path>
              <a:path w="1384935" h="188594">
                <a:moveTo>
                  <a:pt x="647661" y="39992"/>
                </a:moveTo>
                <a:lnTo>
                  <a:pt x="556234" y="39992"/>
                </a:lnTo>
                <a:lnTo>
                  <a:pt x="556234" y="185902"/>
                </a:lnTo>
                <a:lnTo>
                  <a:pt x="650519" y="185902"/>
                </a:lnTo>
                <a:lnTo>
                  <a:pt x="650519" y="155295"/>
                </a:lnTo>
                <a:lnTo>
                  <a:pt x="591947" y="155295"/>
                </a:lnTo>
                <a:lnTo>
                  <a:pt x="591947" y="127749"/>
                </a:lnTo>
                <a:lnTo>
                  <a:pt x="636435" y="127749"/>
                </a:lnTo>
                <a:lnTo>
                  <a:pt x="636435" y="97142"/>
                </a:lnTo>
                <a:lnTo>
                  <a:pt x="591947" y="97142"/>
                </a:lnTo>
                <a:lnTo>
                  <a:pt x="591947" y="70611"/>
                </a:lnTo>
                <a:lnTo>
                  <a:pt x="647661" y="70611"/>
                </a:lnTo>
                <a:lnTo>
                  <a:pt x="647661" y="39992"/>
                </a:lnTo>
                <a:close/>
              </a:path>
              <a:path w="1384935" h="188594">
                <a:moveTo>
                  <a:pt x="743775" y="159384"/>
                </a:moveTo>
                <a:lnTo>
                  <a:pt x="675614" y="159384"/>
                </a:lnTo>
                <a:lnTo>
                  <a:pt x="675614" y="185902"/>
                </a:lnTo>
                <a:lnTo>
                  <a:pt x="743775" y="185902"/>
                </a:lnTo>
                <a:lnTo>
                  <a:pt x="743775" y="159384"/>
                </a:lnTo>
                <a:close/>
              </a:path>
              <a:path w="1384935" h="188594">
                <a:moveTo>
                  <a:pt x="786046" y="134683"/>
                </a:moveTo>
                <a:lnTo>
                  <a:pt x="743369" y="134683"/>
                </a:lnTo>
                <a:lnTo>
                  <a:pt x="746023" y="136321"/>
                </a:lnTo>
                <a:lnTo>
                  <a:pt x="766216" y="175094"/>
                </a:lnTo>
                <a:lnTo>
                  <a:pt x="770305" y="183057"/>
                </a:lnTo>
                <a:lnTo>
                  <a:pt x="774992" y="185902"/>
                </a:lnTo>
                <a:lnTo>
                  <a:pt x="810907" y="185902"/>
                </a:lnTo>
                <a:lnTo>
                  <a:pt x="810907" y="159384"/>
                </a:lnTo>
                <a:lnTo>
                  <a:pt x="801116" y="159384"/>
                </a:lnTo>
                <a:lnTo>
                  <a:pt x="798258" y="158153"/>
                </a:lnTo>
                <a:lnTo>
                  <a:pt x="796429" y="154685"/>
                </a:lnTo>
                <a:lnTo>
                  <a:pt x="786046" y="134683"/>
                </a:lnTo>
                <a:close/>
              </a:path>
              <a:path w="1384935" h="188594">
                <a:moveTo>
                  <a:pt x="675614" y="39992"/>
                </a:moveTo>
                <a:lnTo>
                  <a:pt x="675614" y="66535"/>
                </a:lnTo>
                <a:lnTo>
                  <a:pt x="691946" y="66535"/>
                </a:lnTo>
                <a:lnTo>
                  <a:pt x="691946" y="159384"/>
                </a:lnTo>
                <a:lnTo>
                  <a:pt x="728472" y="159384"/>
                </a:lnTo>
                <a:lnTo>
                  <a:pt x="728472" y="134683"/>
                </a:lnTo>
                <a:lnTo>
                  <a:pt x="786046" y="134683"/>
                </a:lnTo>
                <a:lnTo>
                  <a:pt x="781938" y="126733"/>
                </a:lnTo>
                <a:lnTo>
                  <a:pt x="776224" y="124282"/>
                </a:lnTo>
                <a:lnTo>
                  <a:pt x="776224" y="123863"/>
                </a:lnTo>
                <a:lnTo>
                  <a:pt x="786036" y="117044"/>
                </a:lnTo>
                <a:lnTo>
                  <a:pt x="793494" y="108157"/>
                </a:lnTo>
                <a:lnTo>
                  <a:pt x="794369" y="106121"/>
                </a:lnTo>
                <a:lnTo>
                  <a:pt x="728472" y="106121"/>
                </a:lnTo>
                <a:lnTo>
                  <a:pt x="728472" y="68567"/>
                </a:lnTo>
                <a:lnTo>
                  <a:pt x="797504" y="68567"/>
                </a:lnTo>
                <a:lnTo>
                  <a:pt x="791886" y="57316"/>
                </a:lnTo>
                <a:lnTo>
                  <a:pt x="757115" y="40506"/>
                </a:lnTo>
                <a:lnTo>
                  <a:pt x="749561" y="40095"/>
                </a:lnTo>
                <a:lnTo>
                  <a:pt x="675614" y="39992"/>
                </a:lnTo>
                <a:close/>
              </a:path>
              <a:path w="1384935" h="188594">
                <a:moveTo>
                  <a:pt x="797504" y="68567"/>
                </a:moveTo>
                <a:lnTo>
                  <a:pt x="747649" y="68567"/>
                </a:lnTo>
                <a:lnTo>
                  <a:pt x="752347" y="69380"/>
                </a:lnTo>
                <a:lnTo>
                  <a:pt x="755611" y="71018"/>
                </a:lnTo>
                <a:lnTo>
                  <a:pt x="761936" y="74079"/>
                </a:lnTo>
                <a:lnTo>
                  <a:pt x="763562" y="80403"/>
                </a:lnTo>
                <a:lnTo>
                  <a:pt x="763562" y="87134"/>
                </a:lnTo>
                <a:lnTo>
                  <a:pt x="762268" y="95700"/>
                </a:lnTo>
                <a:lnTo>
                  <a:pt x="758564" y="101604"/>
                </a:lnTo>
                <a:lnTo>
                  <a:pt x="752717" y="105020"/>
                </a:lnTo>
                <a:lnTo>
                  <a:pt x="744994" y="106121"/>
                </a:lnTo>
                <a:lnTo>
                  <a:pt x="794369" y="106121"/>
                </a:lnTo>
                <a:lnTo>
                  <a:pt x="798235" y="97125"/>
                </a:lnTo>
                <a:lnTo>
                  <a:pt x="799896" y="83870"/>
                </a:lnTo>
                <a:lnTo>
                  <a:pt x="797804" y="69169"/>
                </a:lnTo>
                <a:lnTo>
                  <a:pt x="797504" y="68567"/>
                </a:lnTo>
                <a:close/>
              </a:path>
              <a:path w="1384935" h="188594">
                <a:moveTo>
                  <a:pt x="845400" y="140398"/>
                </a:moveTo>
                <a:lnTo>
                  <a:pt x="826630" y="167538"/>
                </a:lnTo>
                <a:lnTo>
                  <a:pt x="838135" y="179572"/>
                </a:lnTo>
                <a:lnTo>
                  <a:pt x="847518" y="185751"/>
                </a:lnTo>
                <a:lnTo>
                  <a:pt x="859773" y="188028"/>
                </a:lnTo>
                <a:lnTo>
                  <a:pt x="879894" y="188353"/>
                </a:lnTo>
                <a:lnTo>
                  <a:pt x="901784" y="184690"/>
                </a:lnTo>
                <a:lnTo>
                  <a:pt x="917921" y="174809"/>
                </a:lnTo>
                <a:lnTo>
                  <a:pt x="927900" y="160375"/>
                </a:lnTo>
                <a:lnTo>
                  <a:pt x="928861" y="155498"/>
                </a:lnTo>
                <a:lnTo>
                  <a:pt x="880300" y="155498"/>
                </a:lnTo>
                <a:lnTo>
                  <a:pt x="867100" y="153139"/>
                </a:lnTo>
                <a:lnTo>
                  <a:pt x="855964" y="147948"/>
                </a:lnTo>
                <a:lnTo>
                  <a:pt x="848271" y="142757"/>
                </a:lnTo>
                <a:lnTo>
                  <a:pt x="845400" y="140398"/>
                </a:lnTo>
                <a:close/>
              </a:path>
              <a:path w="1384935" h="188594">
                <a:moveTo>
                  <a:pt x="881519" y="37553"/>
                </a:moveTo>
                <a:lnTo>
                  <a:pt x="861226" y="40746"/>
                </a:lnTo>
                <a:lnTo>
                  <a:pt x="844838" y="49791"/>
                </a:lnTo>
                <a:lnTo>
                  <a:pt x="833885" y="63887"/>
                </a:lnTo>
                <a:lnTo>
                  <a:pt x="829894" y="82232"/>
                </a:lnTo>
                <a:lnTo>
                  <a:pt x="840161" y="108362"/>
                </a:lnTo>
                <a:lnTo>
                  <a:pt x="862749" y="123378"/>
                </a:lnTo>
                <a:lnTo>
                  <a:pt x="885336" y="133229"/>
                </a:lnTo>
                <a:lnTo>
                  <a:pt x="895604" y="143865"/>
                </a:lnTo>
                <a:lnTo>
                  <a:pt x="895604" y="152641"/>
                </a:lnTo>
                <a:lnTo>
                  <a:pt x="887641" y="155498"/>
                </a:lnTo>
                <a:lnTo>
                  <a:pt x="928861" y="155498"/>
                </a:lnTo>
                <a:lnTo>
                  <a:pt x="931316" y="143052"/>
                </a:lnTo>
                <a:lnTo>
                  <a:pt x="921049" y="116609"/>
                </a:lnTo>
                <a:lnTo>
                  <a:pt x="898461" y="102030"/>
                </a:lnTo>
                <a:lnTo>
                  <a:pt x="875873" y="92659"/>
                </a:lnTo>
                <a:lnTo>
                  <a:pt x="865606" y="81838"/>
                </a:lnTo>
                <a:lnTo>
                  <a:pt x="865606" y="73672"/>
                </a:lnTo>
                <a:lnTo>
                  <a:pt x="873760" y="70408"/>
                </a:lnTo>
                <a:lnTo>
                  <a:pt x="920008" y="70408"/>
                </a:lnTo>
                <a:lnTo>
                  <a:pt x="928458" y="54076"/>
                </a:lnTo>
                <a:lnTo>
                  <a:pt x="919002" y="44524"/>
                </a:lnTo>
                <a:lnTo>
                  <a:pt x="910961" y="39619"/>
                </a:lnTo>
                <a:lnTo>
                  <a:pt x="899933" y="37812"/>
                </a:lnTo>
                <a:lnTo>
                  <a:pt x="881519" y="37553"/>
                </a:lnTo>
                <a:close/>
              </a:path>
              <a:path w="1384935" h="188594">
                <a:moveTo>
                  <a:pt x="920008" y="70408"/>
                </a:moveTo>
                <a:lnTo>
                  <a:pt x="881113" y="70408"/>
                </a:lnTo>
                <a:lnTo>
                  <a:pt x="893556" y="72416"/>
                </a:lnTo>
                <a:lnTo>
                  <a:pt x="903817" y="76834"/>
                </a:lnTo>
                <a:lnTo>
                  <a:pt x="910788" y="81253"/>
                </a:lnTo>
                <a:lnTo>
                  <a:pt x="913358" y="83261"/>
                </a:lnTo>
                <a:lnTo>
                  <a:pt x="920008" y="70408"/>
                </a:lnTo>
                <a:close/>
              </a:path>
              <a:path w="1384935" h="188594">
                <a:moveTo>
                  <a:pt x="995324" y="39992"/>
                </a:moveTo>
                <a:lnTo>
                  <a:pt x="959612" y="39992"/>
                </a:lnTo>
                <a:lnTo>
                  <a:pt x="959612" y="185902"/>
                </a:lnTo>
                <a:lnTo>
                  <a:pt x="995324" y="185902"/>
                </a:lnTo>
                <a:lnTo>
                  <a:pt x="995324" y="39992"/>
                </a:lnTo>
                <a:close/>
              </a:path>
              <a:path w="1384935" h="188594">
                <a:moveTo>
                  <a:pt x="1095324" y="70611"/>
                </a:moveTo>
                <a:lnTo>
                  <a:pt x="1059599" y="70611"/>
                </a:lnTo>
                <a:lnTo>
                  <a:pt x="1059599" y="185902"/>
                </a:lnTo>
                <a:lnTo>
                  <a:pt x="1095324" y="185902"/>
                </a:lnTo>
                <a:lnTo>
                  <a:pt x="1095324" y="70611"/>
                </a:lnTo>
                <a:close/>
              </a:path>
              <a:path w="1384935" h="188594">
                <a:moveTo>
                  <a:pt x="1218882" y="39992"/>
                </a:moveTo>
                <a:lnTo>
                  <a:pt x="1181328" y="39992"/>
                </a:lnTo>
                <a:lnTo>
                  <a:pt x="1131747" y="185902"/>
                </a:lnTo>
                <a:lnTo>
                  <a:pt x="1168476" y="185902"/>
                </a:lnTo>
                <a:lnTo>
                  <a:pt x="1177251" y="155295"/>
                </a:lnTo>
                <a:lnTo>
                  <a:pt x="1258072" y="155295"/>
                </a:lnTo>
                <a:lnTo>
                  <a:pt x="1248364" y="126733"/>
                </a:lnTo>
                <a:lnTo>
                  <a:pt x="1185621" y="126733"/>
                </a:lnTo>
                <a:lnTo>
                  <a:pt x="1193990" y="98361"/>
                </a:lnTo>
                <a:lnTo>
                  <a:pt x="1196035" y="90564"/>
                </a:lnTo>
                <a:lnTo>
                  <a:pt x="1197944" y="82364"/>
                </a:lnTo>
                <a:lnTo>
                  <a:pt x="1199357" y="75885"/>
                </a:lnTo>
                <a:lnTo>
                  <a:pt x="1199908" y="73253"/>
                </a:lnTo>
                <a:lnTo>
                  <a:pt x="1230187" y="73253"/>
                </a:lnTo>
                <a:lnTo>
                  <a:pt x="1218882" y="39992"/>
                </a:lnTo>
                <a:close/>
              </a:path>
              <a:path w="1384935" h="188594">
                <a:moveTo>
                  <a:pt x="1258072" y="155295"/>
                </a:moveTo>
                <a:lnTo>
                  <a:pt x="1222756" y="155295"/>
                </a:lnTo>
                <a:lnTo>
                  <a:pt x="1231734" y="185902"/>
                </a:lnTo>
                <a:lnTo>
                  <a:pt x="1268476" y="185902"/>
                </a:lnTo>
                <a:lnTo>
                  <a:pt x="1258072" y="155295"/>
                </a:lnTo>
                <a:close/>
              </a:path>
              <a:path w="1384935" h="188594">
                <a:moveTo>
                  <a:pt x="1340497" y="70611"/>
                </a:moveTo>
                <a:lnTo>
                  <a:pt x="1304798" y="70611"/>
                </a:lnTo>
                <a:lnTo>
                  <a:pt x="1304798" y="185902"/>
                </a:lnTo>
                <a:lnTo>
                  <a:pt x="1340497" y="185902"/>
                </a:lnTo>
                <a:lnTo>
                  <a:pt x="1340497" y="70611"/>
                </a:lnTo>
                <a:close/>
              </a:path>
              <a:path w="1384935" h="188594">
                <a:moveTo>
                  <a:pt x="1230187" y="73253"/>
                </a:moveTo>
                <a:lnTo>
                  <a:pt x="1200302" y="73253"/>
                </a:lnTo>
                <a:lnTo>
                  <a:pt x="1202238" y="82604"/>
                </a:lnTo>
                <a:lnTo>
                  <a:pt x="1203501" y="88336"/>
                </a:lnTo>
                <a:lnTo>
                  <a:pt x="1204647" y="92804"/>
                </a:lnTo>
                <a:lnTo>
                  <a:pt x="1214386" y="126733"/>
                </a:lnTo>
                <a:lnTo>
                  <a:pt x="1248364" y="126733"/>
                </a:lnTo>
                <a:lnTo>
                  <a:pt x="1230187" y="73253"/>
                </a:lnTo>
                <a:close/>
              </a:path>
              <a:path w="1384935" h="188594">
                <a:moveTo>
                  <a:pt x="1139596" y="39992"/>
                </a:moveTo>
                <a:lnTo>
                  <a:pt x="1015326" y="39992"/>
                </a:lnTo>
                <a:lnTo>
                  <a:pt x="1015326" y="70611"/>
                </a:lnTo>
                <a:lnTo>
                  <a:pt x="1139596" y="70611"/>
                </a:lnTo>
                <a:lnTo>
                  <a:pt x="1139596" y="39992"/>
                </a:lnTo>
                <a:close/>
              </a:path>
              <a:path w="1384935" h="188594">
                <a:moveTo>
                  <a:pt x="1384782" y="39992"/>
                </a:moveTo>
                <a:lnTo>
                  <a:pt x="1260513" y="39992"/>
                </a:lnTo>
                <a:lnTo>
                  <a:pt x="1260513" y="70611"/>
                </a:lnTo>
                <a:lnTo>
                  <a:pt x="1384782" y="70611"/>
                </a:lnTo>
                <a:lnTo>
                  <a:pt x="1384782" y="39992"/>
                </a:lnTo>
                <a:close/>
              </a:path>
              <a:path w="1384935" h="188594">
                <a:moveTo>
                  <a:pt x="1234376" y="0"/>
                </a:moveTo>
                <a:lnTo>
                  <a:pt x="1208671" y="0"/>
                </a:lnTo>
                <a:lnTo>
                  <a:pt x="1208671" y="28574"/>
                </a:lnTo>
                <a:lnTo>
                  <a:pt x="1234376" y="28574"/>
                </a:lnTo>
                <a:lnTo>
                  <a:pt x="1234376" y="0"/>
                </a:lnTo>
                <a:close/>
              </a:path>
              <a:path w="1384935" h="188594">
                <a:moveTo>
                  <a:pt x="1191742" y="0"/>
                </a:moveTo>
                <a:lnTo>
                  <a:pt x="1166025" y="0"/>
                </a:lnTo>
                <a:lnTo>
                  <a:pt x="1166025" y="28574"/>
                </a:lnTo>
                <a:lnTo>
                  <a:pt x="1191742" y="28574"/>
                </a:lnTo>
                <a:lnTo>
                  <a:pt x="11917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10/7/2019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ni-erfurt.de/" TargetMode="External"/><Relationship Id="rId2" Type="http://schemas.openxmlformats.org/officeDocument/2006/relationships/hyperlink" Target="mailto:Email@uni-erfurt.de" TargetMode="Externa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object 11"/>
          <p:cNvSpPr txBox="1"/>
          <p:nvPr/>
        </p:nvSpPr>
        <p:spPr>
          <a:xfrm>
            <a:off x="793048" y="2641603"/>
            <a:ext cx="4356735" cy="11861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9050">
              <a:lnSpc>
                <a:spcPct val="100000"/>
              </a:lnSpc>
            </a:pPr>
            <a:r>
              <a:rPr sz="1300" b="1" spc="55" dirty="0">
                <a:solidFill>
                  <a:srgbClr val="FFFFFF"/>
                </a:solidFill>
                <a:latin typeface="Noto Sans SemCond"/>
                <a:cs typeface="Noto Sans SemCond"/>
              </a:rPr>
              <a:t>WORKSHOP</a:t>
            </a:r>
            <a:endParaRPr sz="1300"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  <a:spcBef>
                <a:spcPts val="240"/>
              </a:spcBef>
            </a:pPr>
            <a:r>
              <a:rPr sz="2000" b="1" spc="-10" dirty="0">
                <a:solidFill>
                  <a:srgbClr val="231F20"/>
                </a:solidFill>
                <a:latin typeface="Noto Sans SemCond"/>
                <a:cs typeface="Noto Sans SemCond"/>
              </a:rPr>
              <a:t>Hier </a:t>
            </a:r>
            <a:r>
              <a:rPr sz="20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steht der Titel, </a:t>
            </a:r>
            <a:r>
              <a:rPr sz="2000" b="1" spc="-10" dirty="0">
                <a:solidFill>
                  <a:srgbClr val="231F20"/>
                </a:solidFill>
                <a:latin typeface="Noto Sans SemCond"/>
                <a:cs typeface="Noto Sans SemCond"/>
              </a:rPr>
              <a:t>hier </a:t>
            </a:r>
            <a:r>
              <a:rPr sz="2000" b="1" dirty="0">
                <a:solidFill>
                  <a:srgbClr val="231F20"/>
                </a:solidFill>
                <a:latin typeface="Noto Sans SemCond"/>
                <a:cs typeface="Noto Sans SemCond"/>
              </a:rPr>
              <a:t>etwas</a:t>
            </a:r>
            <a:r>
              <a:rPr sz="20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 kürzer</a:t>
            </a:r>
            <a:endParaRPr sz="2000">
              <a:latin typeface="Noto Sans SemCond"/>
              <a:cs typeface="Noto Sans SemCond"/>
            </a:endParaRPr>
          </a:p>
          <a:p>
            <a:pPr marL="15875" marR="1723389">
              <a:lnSpc>
                <a:spcPct val="111100"/>
              </a:lnSpc>
              <a:spcBef>
                <a:spcPts val="900"/>
              </a:spcBef>
            </a:pPr>
            <a:r>
              <a:rPr sz="1500" spc="5" dirty="0">
                <a:solidFill>
                  <a:srgbClr val="231F20"/>
                </a:solidFill>
                <a:latin typeface="Noto Serif SemCond Med"/>
                <a:cs typeface="Noto Serif SemCond Med"/>
              </a:rPr>
              <a:t>Datum, </a:t>
            </a:r>
            <a:r>
              <a:rPr sz="1500" spc="10" dirty="0">
                <a:solidFill>
                  <a:srgbClr val="231F20"/>
                </a:solidFill>
                <a:latin typeface="Noto Serif SemCond Med"/>
                <a:cs typeface="Noto Serif SemCond Med"/>
              </a:rPr>
              <a:t>Uhrzeit, </a:t>
            </a:r>
            <a:r>
              <a:rPr sz="1500" spc="-10" dirty="0">
                <a:solidFill>
                  <a:srgbClr val="231F20"/>
                </a:solidFill>
                <a:latin typeface="Noto Serif SemCond Med"/>
                <a:cs typeface="Noto Serif SemCond Med"/>
              </a:rPr>
              <a:t>weitere </a:t>
            </a:r>
            <a:r>
              <a:rPr sz="1500" spc="5" dirty="0">
                <a:solidFill>
                  <a:srgbClr val="231F20"/>
                </a:solidFill>
                <a:latin typeface="Noto Serif SemCond Med"/>
                <a:cs typeface="Noto Serif SemCond Med"/>
              </a:rPr>
              <a:t>Infos.  </a:t>
            </a:r>
            <a:r>
              <a:rPr sz="1500" dirty="0">
                <a:solidFill>
                  <a:srgbClr val="231F20"/>
                </a:solidFill>
                <a:latin typeface="Noto Serif SemCond Med"/>
                <a:cs typeface="Noto Serif SemCond Med"/>
              </a:rPr>
              <a:t>Hier</a:t>
            </a:r>
            <a:r>
              <a:rPr sz="1500" spc="-45" dirty="0">
                <a:solidFill>
                  <a:srgbClr val="231F20"/>
                </a:solidFill>
                <a:latin typeface="Noto Serif SemCond Med"/>
                <a:cs typeface="Noto Serif SemCond Med"/>
              </a:rPr>
              <a:t> </a:t>
            </a:r>
            <a:r>
              <a:rPr sz="1500" spc="10" dirty="0">
                <a:solidFill>
                  <a:srgbClr val="231F20"/>
                </a:solidFill>
                <a:latin typeface="Noto Serif SemCond Med"/>
                <a:cs typeface="Noto Serif SemCond Med"/>
              </a:rPr>
              <a:t>zweizeilig.</a:t>
            </a:r>
            <a:endParaRPr sz="1500">
              <a:latin typeface="Noto Serif SemCond Med"/>
              <a:cs typeface="Noto Serif SemCond Med"/>
            </a:endParaRPr>
          </a:p>
        </p:txBody>
      </p:sp>
      <p:sp>
        <p:nvSpPr>
          <p:cNvPr id="13" name="Textfeld 12"/>
          <p:cNvSpPr txBox="1"/>
          <p:nvPr/>
        </p:nvSpPr>
        <p:spPr>
          <a:xfrm>
            <a:off x="686440" y="4509036"/>
            <a:ext cx="6139810" cy="6247864"/>
          </a:xfrm>
          <a:prstGeom prst="rect">
            <a:avLst/>
          </a:prstGeom>
          <a:noFill/>
        </p:spPr>
        <p:txBody>
          <a:bodyPr wrap="square" numCol="2" spcCol="144000" rtlCol="0">
            <a:spAutoFit/>
          </a:bodyPr>
          <a:lstStyle/>
          <a:p>
            <a:pPr marL="12700" marR="5080">
              <a:lnSpc>
                <a:spcPct val="125000"/>
              </a:lnSpc>
            </a:pPr>
            <a:r>
              <a:rPr lang="de-DE" sz="1000" dirty="0">
                <a:latin typeface="Noto Serif"/>
                <a:cs typeface="Noto Serif"/>
              </a:rPr>
              <a:t>Zwei </a:t>
            </a:r>
            <a:r>
              <a:rPr lang="de-DE" sz="1000" spc="15" dirty="0">
                <a:latin typeface="Noto Serif"/>
                <a:cs typeface="Noto Serif"/>
              </a:rPr>
              <a:t>flinke </a:t>
            </a:r>
            <a:r>
              <a:rPr lang="de-DE" sz="1000" dirty="0">
                <a:latin typeface="Noto Serif"/>
                <a:cs typeface="Noto Serif"/>
              </a:rPr>
              <a:t>Boxer jagen </a:t>
            </a:r>
            <a:r>
              <a:rPr lang="de-DE" sz="1000" spc="10" dirty="0">
                <a:latin typeface="Noto Serif"/>
                <a:cs typeface="Noto Serif"/>
              </a:rPr>
              <a:t>die </a:t>
            </a:r>
            <a:r>
              <a:rPr lang="de-DE" sz="1000" spc="20" dirty="0">
                <a:latin typeface="Noto Serif"/>
                <a:cs typeface="Noto Serif"/>
              </a:rPr>
              <a:t>quirlige </a:t>
            </a:r>
            <a:r>
              <a:rPr lang="de-DE" sz="1000" spc="10" dirty="0">
                <a:latin typeface="Noto Serif"/>
                <a:cs typeface="Noto Serif"/>
              </a:rPr>
              <a:t>Eva und  </a:t>
            </a:r>
            <a:r>
              <a:rPr lang="de-DE" sz="1000" spc="15" dirty="0">
                <a:latin typeface="Noto Serif"/>
                <a:cs typeface="Noto Serif"/>
              </a:rPr>
              <a:t>ihren </a:t>
            </a:r>
            <a:r>
              <a:rPr lang="de-DE" sz="1000" spc="-5" dirty="0">
                <a:latin typeface="Noto Serif"/>
                <a:cs typeface="Noto Serif"/>
              </a:rPr>
              <a:t>Mops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Sylt. </a:t>
            </a:r>
            <a:r>
              <a:rPr lang="de-DE" sz="1000" spc="15" dirty="0">
                <a:latin typeface="Noto Serif"/>
                <a:cs typeface="Noto Serif"/>
              </a:rPr>
              <a:t>Franz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20" dirty="0">
                <a:latin typeface="Noto Serif"/>
                <a:cs typeface="Noto Serif"/>
              </a:rPr>
              <a:t>im </a:t>
            </a:r>
            <a:r>
              <a:rPr lang="de-DE" sz="1000" dirty="0" err="1">
                <a:latin typeface="Noto Serif"/>
                <a:cs typeface="Noto Serif"/>
              </a:rPr>
              <a:t>kom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10" dirty="0" err="1">
                <a:latin typeface="Noto Serif"/>
                <a:cs typeface="Noto Serif"/>
              </a:rPr>
              <a:t>plett</a:t>
            </a:r>
            <a:r>
              <a:rPr lang="de-DE" sz="1000" spc="10" dirty="0">
                <a:latin typeface="Noto Serif"/>
                <a:cs typeface="Noto Serif"/>
              </a:rPr>
              <a:t> verwahrlosten </a:t>
            </a:r>
            <a:r>
              <a:rPr lang="de-DE" sz="1000" spc="15" dirty="0">
                <a:latin typeface="Noto Serif"/>
                <a:cs typeface="Noto Serif"/>
              </a:rPr>
              <a:t>Taxi </a:t>
            </a:r>
            <a:r>
              <a:rPr lang="de-DE" sz="1000" spc="10" dirty="0">
                <a:latin typeface="Noto Serif"/>
                <a:cs typeface="Noto Serif"/>
              </a:rPr>
              <a:t>quer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Bayern.  Zwölf </a:t>
            </a:r>
            <a:r>
              <a:rPr lang="de-DE" sz="1000" spc="10" dirty="0">
                <a:latin typeface="Noto Serif"/>
                <a:cs typeface="Noto Serif"/>
              </a:rPr>
              <a:t>Boxkämpfer </a:t>
            </a:r>
            <a:r>
              <a:rPr lang="de-DE" sz="1000" dirty="0">
                <a:latin typeface="Noto Serif"/>
                <a:cs typeface="Noto Serif"/>
              </a:rPr>
              <a:t>jagen </a:t>
            </a:r>
            <a:r>
              <a:rPr lang="de-DE" sz="1000" spc="10" dirty="0">
                <a:latin typeface="Noto Serif"/>
                <a:cs typeface="Noto Serif"/>
              </a:rPr>
              <a:t>Viktor quer über</a:t>
            </a:r>
            <a:r>
              <a:rPr lang="de-DE" sz="1000" spc="-6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den  </a:t>
            </a:r>
            <a:r>
              <a:rPr lang="de-DE" sz="1000" spc="10" dirty="0">
                <a:latin typeface="Noto Serif"/>
                <a:cs typeface="Noto Serif"/>
              </a:rPr>
              <a:t>großen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</a:t>
            </a:r>
            <a:r>
              <a:rPr lang="de-DE" sz="1000" spc="-10" dirty="0">
                <a:latin typeface="Noto Serif"/>
                <a:cs typeface="Noto Serif"/>
              </a:rPr>
              <a:t>Vogel </a:t>
            </a:r>
            <a:r>
              <a:rPr lang="de-DE" sz="1000" spc="15" dirty="0" err="1">
                <a:latin typeface="Noto Serif"/>
                <a:cs typeface="Noto Serif"/>
              </a:rPr>
              <a:t>Quax</a:t>
            </a:r>
            <a:r>
              <a:rPr lang="de-DE" sz="1000" spc="15" dirty="0">
                <a:latin typeface="Noto Serif"/>
                <a:cs typeface="Noto Serif"/>
              </a:rPr>
              <a:t> </a:t>
            </a:r>
            <a:r>
              <a:rPr lang="de-DE" sz="1000" spc="20" dirty="0">
                <a:latin typeface="Noto Serif"/>
                <a:cs typeface="Noto Serif"/>
              </a:rPr>
              <a:t>zwickt </a:t>
            </a:r>
            <a:r>
              <a:rPr lang="de-DE" sz="1000" spc="-5" dirty="0" err="1">
                <a:latin typeface="Noto Serif"/>
                <a:cs typeface="Noto Serif"/>
              </a:rPr>
              <a:t>Joh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nys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Pferd </a:t>
            </a:r>
            <a:r>
              <a:rPr lang="de-DE" sz="1000" spc="15" dirty="0">
                <a:latin typeface="Noto Serif"/>
                <a:cs typeface="Noto Serif"/>
              </a:rPr>
              <a:t>Bim. </a:t>
            </a:r>
            <a:r>
              <a:rPr lang="de-DE" sz="1000" spc="10" dirty="0">
                <a:latin typeface="Noto Serif"/>
                <a:cs typeface="Noto Serif"/>
              </a:rPr>
              <a:t>Sylvia </a:t>
            </a:r>
            <a:r>
              <a:rPr lang="de-DE" sz="1000" spc="15" dirty="0">
                <a:latin typeface="Noto Serif"/>
                <a:cs typeface="Noto Serif"/>
              </a:rPr>
              <a:t>wagt </a:t>
            </a:r>
            <a:r>
              <a:rPr lang="de-DE" sz="1000" spc="20" dirty="0">
                <a:latin typeface="Noto Serif"/>
                <a:cs typeface="Noto Serif"/>
              </a:rPr>
              <a:t>quick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Jux </a:t>
            </a:r>
            <a:r>
              <a:rPr lang="de-DE" sz="1000" spc="5" dirty="0">
                <a:latin typeface="Noto Serif"/>
                <a:cs typeface="Noto Serif"/>
              </a:rPr>
              <a:t>bei  </a:t>
            </a:r>
            <a:r>
              <a:rPr lang="de-DE" sz="1000" spc="10" dirty="0">
                <a:latin typeface="Noto Serif"/>
                <a:cs typeface="Noto Serif"/>
              </a:rPr>
              <a:t>Pforzheim. </a:t>
            </a:r>
            <a:r>
              <a:rPr lang="de-DE" sz="1000" spc="5" dirty="0">
                <a:latin typeface="Noto Serif"/>
                <a:cs typeface="Noto Serif"/>
              </a:rPr>
              <a:t>Polyfon </a:t>
            </a:r>
            <a:r>
              <a:rPr lang="de-DE" sz="1000" spc="15" dirty="0">
                <a:latin typeface="Noto Serif"/>
                <a:cs typeface="Noto Serif"/>
              </a:rPr>
              <a:t>zwitschernd </a:t>
            </a:r>
            <a:r>
              <a:rPr lang="de-DE" sz="1000" spc="10" dirty="0">
                <a:latin typeface="Noto Serif"/>
                <a:cs typeface="Noto Serif"/>
              </a:rPr>
              <a:t>aßen </a:t>
            </a:r>
            <a:r>
              <a:rPr lang="de-DE" sz="1000" dirty="0" err="1">
                <a:latin typeface="Noto Serif"/>
                <a:cs typeface="Noto Serif"/>
              </a:rPr>
              <a:t>Mäx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chens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Vögel </a:t>
            </a:r>
            <a:r>
              <a:rPr lang="de-DE" sz="1000" spc="10" dirty="0">
                <a:latin typeface="Noto Serif"/>
                <a:cs typeface="Noto Serif"/>
              </a:rPr>
              <a:t>Rüben, Joghurt und Quark. </a:t>
            </a:r>
            <a:r>
              <a:rPr lang="de-DE" sz="1000" spc="25" dirty="0">
                <a:latin typeface="Noto Serif"/>
                <a:cs typeface="Noto Serif"/>
              </a:rPr>
              <a:t>„Fix,  </a:t>
            </a:r>
            <a:r>
              <a:rPr lang="de-DE" sz="1000" spc="10" dirty="0">
                <a:latin typeface="Noto Serif"/>
                <a:cs typeface="Noto Serif"/>
              </a:rPr>
              <a:t>Schwyz!“ </a:t>
            </a:r>
            <a:r>
              <a:rPr lang="de-DE" sz="1000" spc="20" dirty="0">
                <a:latin typeface="Noto Serif"/>
                <a:cs typeface="Noto Serif"/>
              </a:rPr>
              <a:t>quäkt </a:t>
            </a:r>
            <a:r>
              <a:rPr lang="de-DE" sz="1000" spc="5" dirty="0">
                <a:latin typeface="Noto Serif"/>
                <a:cs typeface="Noto Serif"/>
              </a:rPr>
              <a:t>Jürgen </a:t>
            </a:r>
            <a:r>
              <a:rPr lang="de-DE" sz="1000" dirty="0">
                <a:latin typeface="Noto Serif"/>
                <a:cs typeface="Noto Serif"/>
              </a:rPr>
              <a:t>blöd vom </a:t>
            </a:r>
            <a:r>
              <a:rPr lang="de-DE" sz="1000" spc="10" dirty="0" err="1">
                <a:latin typeface="Noto Serif"/>
                <a:cs typeface="Noto Serif"/>
              </a:rPr>
              <a:t>Paß</a:t>
            </a:r>
            <a:r>
              <a:rPr lang="de-DE" sz="1000" spc="10" dirty="0">
                <a:latin typeface="Noto Serif"/>
                <a:cs typeface="Noto Serif"/>
              </a:rPr>
              <a:t>. </a:t>
            </a:r>
            <a:r>
              <a:rPr lang="de-DE" sz="1000" spc="5" dirty="0">
                <a:latin typeface="Noto Serif"/>
                <a:cs typeface="Noto Serif"/>
              </a:rPr>
              <a:t>Victor 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15" dirty="0">
                <a:latin typeface="Noto Serif"/>
                <a:cs typeface="Noto Serif"/>
              </a:rPr>
              <a:t>zwölf </a:t>
            </a:r>
            <a:r>
              <a:rPr lang="de-DE" sz="1000" spc="10" dirty="0">
                <a:latin typeface="Noto Serif"/>
                <a:cs typeface="Noto Serif"/>
              </a:rPr>
              <a:t>Boxkämpfer quer über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großen 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Falsches </a:t>
            </a:r>
            <a:r>
              <a:rPr lang="de-DE" sz="1000" spc="15" dirty="0">
                <a:latin typeface="Noto Serif"/>
                <a:cs typeface="Noto Serif"/>
              </a:rPr>
              <a:t>Üben </a:t>
            </a:r>
            <a:r>
              <a:rPr lang="de-DE" sz="1000" dirty="0">
                <a:latin typeface="Noto Serif"/>
                <a:cs typeface="Noto Serif"/>
              </a:rPr>
              <a:t>von </a:t>
            </a:r>
            <a:r>
              <a:rPr lang="de-DE" sz="1000" spc="-5" dirty="0" err="1">
                <a:latin typeface="Noto Serif"/>
                <a:cs typeface="Noto Serif"/>
              </a:rPr>
              <a:t>Xylophonmu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20" dirty="0" err="1">
                <a:latin typeface="Noto Serif"/>
                <a:cs typeface="Noto Serif"/>
              </a:rPr>
              <a:t>sik</a:t>
            </a:r>
            <a:r>
              <a:rPr lang="de-DE" sz="1000" spc="20" dirty="0">
                <a:latin typeface="Noto Serif"/>
                <a:cs typeface="Noto Serif"/>
              </a:rPr>
              <a:t> </a:t>
            </a:r>
            <a:r>
              <a:rPr lang="de-DE" sz="1000" spc="15" dirty="0">
                <a:latin typeface="Noto Serif"/>
                <a:cs typeface="Noto Serif"/>
              </a:rPr>
              <a:t>quält </a:t>
            </a:r>
            <a:r>
              <a:rPr lang="de-DE" sz="1000" dirty="0">
                <a:latin typeface="Noto Serif"/>
                <a:cs typeface="Noto Serif"/>
              </a:rPr>
              <a:t>jeden </a:t>
            </a:r>
            <a:r>
              <a:rPr lang="de-DE" sz="1000" spc="5" dirty="0">
                <a:latin typeface="Noto Serif"/>
                <a:cs typeface="Noto Serif"/>
              </a:rPr>
              <a:t>größeren</a:t>
            </a:r>
            <a:r>
              <a:rPr lang="de-DE" sz="1000" spc="-5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dirty="0">
                <a:latin typeface="Noto Serif"/>
                <a:cs typeface="Noto Serif"/>
              </a:rPr>
              <a:t>Zwei </a:t>
            </a:r>
            <a:r>
              <a:rPr lang="de-DE" sz="1000" spc="15" dirty="0">
                <a:latin typeface="Noto Serif"/>
                <a:cs typeface="Noto Serif"/>
              </a:rPr>
              <a:t>flinke </a:t>
            </a:r>
            <a:r>
              <a:rPr lang="de-DE" sz="1000" dirty="0">
                <a:latin typeface="Noto Serif"/>
                <a:cs typeface="Noto Serif"/>
              </a:rPr>
              <a:t>Boxer jagen </a:t>
            </a:r>
            <a:r>
              <a:rPr lang="de-DE" sz="1000" spc="10" dirty="0">
                <a:latin typeface="Noto Serif"/>
                <a:cs typeface="Noto Serif"/>
              </a:rPr>
              <a:t>die </a:t>
            </a:r>
            <a:r>
              <a:rPr lang="de-DE" sz="1000" spc="20" dirty="0">
                <a:latin typeface="Noto Serif"/>
                <a:cs typeface="Noto Serif"/>
              </a:rPr>
              <a:t>quirlige </a:t>
            </a:r>
            <a:r>
              <a:rPr lang="de-DE" sz="1000" spc="10" dirty="0">
                <a:latin typeface="Noto Serif"/>
                <a:cs typeface="Noto Serif"/>
              </a:rPr>
              <a:t>Eva und  </a:t>
            </a:r>
            <a:r>
              <a:rPr lang="de-DE" sz="1000" spc="15" dirty="0">
                <a:latin typeface="Noto Serif"/>
                <a:cs typeface="Noto Serif"/>
              </a:rPr>
              <a:t>ihren </a:t>
            </a:r>
            <a:r>
              <a:rPr lang="de-DE" sz="1000" spc="-5" dirty="0">
                <a:latin typeface="Noto Serif"/>
                <a:cs typeface="Noto Serif"/>
              </a:rPr>
              <a:t>Mops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Sylt. </a:t>
            </a:r>
            <a:r>
              <a:rPr lang="de-DE" sz="1000" spc="15" dirty="0">
                <a:latin typeface="Noto Serif"/>
                <a:cs typeface="Noto Serif"/>
              </a:rPr>
              <a:t>Franz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20" dirty="0">
                <a:latin typeface="Noto Serif"/>
                <a:cs typeface="Noto Serif"/>
              </a:rPr>
              <a:t>im </a:t>
            </a:r>
            <a:r>
              <a:rPr lang="de-DE" sz="1000" dirty="0" err="1">
                <a:latin typeface="Noto Serif"/>
                <a:cs typeface="Noto Serif"/>
              </a:rPr>
              <a:t>kom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10" dirty="0" err="1">
                <a:latin typeface="Noto Serif"/>
                <a:cs typeface="Noto Serif"/>
              </a:rPr>
              <a:t>plett</a:t>
            </a:r>
            <a:r>
              <a:rPr lang="de-DE" sz="1000" spc="10" dirty="0">
                <a:latin typeface="Noto Serif"/>
                <a:cs typeface="Noto Serif"/>
              </a:rPr>
              <a:t> verwahrlosten </a:t>
            </a:r>
            <a:r>
              <a:rPr lang="de-DE" sz="1000" spc="15" dirty="0">
                <a:latin typeface="Noto Serif"/>
                <a:cs typeface="Noto Serif"/>
              </a:rPr>
              <a:t>Taxi </a:t>
            </a:r>
            <a:r>
              <a:rPr lang="de-DE" sz="1000" spc="10" dirty="0">
                <a:latin typeface="Noto Serif"/>
                <a:cs typeface="Noto Serif"/>
              </a:rPr>
              <a:t>quer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Bayern.  Zwölf </a:t>
            </a:r>
            <a:r>
              <a:rPr lang="de-DE" sz="1000" spc="10" dirty="0">
                <a:latin typeface="Noto Serif"/>
                <a:cs typeface="Noto Serif"/>
              </a:rPr>
              <a:t>Boxkämpfer </a:t>
            </a:r>
            <a:r>
              <a:rPr lang="de-DE" sz="1000" dirty="0">
                <a:latin typeface="Noto Serif"/>
                <a:cs typeface="Noto Serif"/>
              </a:rPr>
              <a:t>jagen </a:t>
            </a:r>
            <a:r>
              <a:rPr lang="de-DE" sz="1000" spc="10" dirty="0">
                <a:latin typeface="Noto Serif"/>
                <a:cs typeface="Noto Serif"/>
              </a:rPr>
              <a:t>Viktor quer über</a:t>
            </a:r>
            <a:r>
              <a:rPr lang="de-DE" sz="1000" spc="-6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den  </a:t>
            </a:r>
            <a:r>
              <a:rPr lang="de-DE" sz="1000" spc="10" dirty="0">
                <a:latin typeface="Noto Serif"/>
                <a:cs typeface="Noto Serif"/>
              </a:rPr>
              <a:t>großen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</a:t>
            </a:r>
            <a:r>
              <a:rPr lang="de-DE" sz="1000" spc="-10" dirty="0">
                <a:latin typeface="Noto Serif"/>
                <a:cs typeface="Noto Serif"/>
              </a:rPr>
              <a:t>Vogel </a:t>
            </a:r>
            <a:r>
              <a:rPr lang="de-DE" sz="1000" spc="15" dirty="0" err="1">
                <a:latin typeface="Noto Serif"/>
                <a:cs typeface="Noto Serif"/>
              </a:rPr>
              <a:t>Quax</a:t>
            </a:r>
            <a:r>
              <a:rPr lang="de-DE" sz="1000" spc="15" dirty="0">
                <a:latin typeface="Noto Serif"/>
                <a:cs typeface="Noto Serif"/>
              </a:rPr>
              <a:t> </a:t>
            </a:r>
            <a:r>
              <a:rPr lang="de-DE" sz="1000" spc="20" dirty="0">
                <a:latin typeface="Noto Serif"/>
                <a:cs typeface="Noto Serif"/>
              </a:rPr>
              <a:t>zwickt </a:t>
            </a:r>
            <a:r>
              <a:rPr lang="de-DE" sz="1000" spc="-5" dirty="0" err="1">
                <a:latin typeface="Noto Serif"/>
                <a:cs typeface="Noto Serif"/>
              </a:rPr>
              <a:t>Joh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nys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Pferd </a:t>
            </a:r>
            <a:r>
              <a:rPr lang="de-DE" sz="1000" spc="15" dirty="0">
                <a:latin typeface="Noto Serif"/>
                <a:cs typeface="Noto Serif"/>
              </a:rPr>
              <a:t>Bim. </a:t>
            </a:r>
            <a:r>
              <a:rPr lang="de-DE" sz="1000" spc="10" dirty="0">
                <a:latin typeface="Noto Serif"/>
                <a:cs typeface="Noto Serif"/>
              </a:rPr>
              <a:t>Sylvia </a:t>
            </a:r>
            <a:r>
              <a:rPr lang="de-DE" sz="1000" spc="15" dirty="0">
                <a:latin typeface="Noto Serif"/>
                <a:cs typeface="Noto Serif"/>
              </a:rPr>
              <a:t>wagt </a:t>
            </a:r>
            <a:r>
              <a:rPr lang="de-DE" sz="1000" spc="20" dirty="0">
                <a:latin typeface="Noto Serif"/>
                <a:cs typeface="Noto Serif"/>
              </a:rPr>
              <a:t>quick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Jux </a:t>
            </a:r>
            <a:r>
              <a:rPr lang="de-DE" sz="1000" spc="5" dirty="0">
                <a:latin typeface="Noto Serif"/>
                <a:cs typeface="Noto Serif"/>
              </a:rPr>
              <a:t>bei  </a:t>
            </a:r>
            <a:r>
              <a:rPr lang="de-DE" sz="1000" spc="10" dirty="0">
                <a:latin typeface="Noto Serif"/>
                <a:cs typeface="Noto Serif"/>
              </a:rPr>
              <a:t>Pforzheim. </a:t>
            </a:r>
            <a:r>
              <a:rPr lang="de-DE" sz="1000" spc="5" dirty="0">
                <a:latin typeface="Noto Serif"/>
                <a:cs typeface="Noto Serif"/>
              </a:rPr>
              <a:t>Polyfon </a:t>
            </a:r>
            <a:r>
              <a:rPr lang="de-DE" sz="1000" spc="15" dirty="0">
                <a:latin typeface="Noto Serif"/>
                <a:cs typeface="Noto Serif"/>
              </a:rPr>
              <a:t>zwitschernd </a:t>
            </a:r>
            <a:r>
              <a:rPr lang="de-DE" sz="1000" spc="10" dirty="0">
                <a:latin typeface="Noto Serif"/>
                <a:cs typeface="Noto Serif"/>
              </a:rPr>
              <a:t>aßen </a:t>
            </a:r>
            <a:r>
              <a:rPr lang="de-DE" sz="1000" dirty="0" err="1">
                <a:latin typeface="Noto Serif"/>
                <a:cs typeface="Noto Serif"/>
              </a:rPr>
              <a:t>Mäx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chens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Vögel </a:t>
            </a:r>
            <a:r>
              <a:rPr lang="de-DE" sz="1000" spc="10" dirty="0">
                <a:latin typeface="Noto Serif"/>
                <a:cs typeface="Noto Serif"/>
              </a:rPr>
              <a:t>Rüben, Joghurt und Quark. </a:t>
            </a:r>
            <a:r>
              <a:rPr lang="de-DE" sz="1000" spc="25" dirty="0">
                <a:latin typeface="Noto Serif"/>
                <a:cs typeface="Noto Serif"/>
              </a:rPr>
              <a:t>„Fix,  </a:t>
            </a:r>
            <a:r>
              <a:rPr lang="de-DE" sz="1000" spc="10" dirty="0">
                <a:latin typeface="Noto Serif"/>
                <a:cs typeface="Noto Serif"/>
              </a:rPr>
              <a:t>Schwyz!“ </a:t>
            </a:r>
            <a:r>
              <a:rPr lang="de-DE" sz="1000" spc="20" dirty="0">
                <a:latin typeface="Noto Serif"/>
                <a:cs typeface="Noto Serif"/>
              </a:rPr>
              <a:t>quäkt </a:t>
            </a:r>
            <a:r>
              <a:rPr lang="de-DE" sz="1000" spc="5" dirty="0">
                <a:latin typeface="Noto Serif"/>
                <a:cs typeface="Noto Serif"/>
              </a:rPr>
              <a:t>Jürgen </a:t>
            </a:r>
            <a:r>
              <a:rPr lang="de-DE" sz="1000" dirty="0">
                <a:latin typeface="Noto Serif"/>
                <a:cs typeface="Noto Serif"/>
              </a:rPr>
              <a:t>blöd vom </a:t>
            </a:r>
            <a:r>
              <a:rPr lang="de-DE" sz="1000" spc="10" dirty="0" err="1">
                <a:latin typeface="Noto Serif"/>
                <a:cs typeface="Noto Serif"/>
              </a:rPr>
              <a:t>Paß</a:t>
            </a:r>
            <a:r>
              <a:rPr lang="de-DE" sz="1000" spc="10" dirty="0">
                <a:latin typeface="Noto Serif"/>
                <a:cs typeface="Noto Serif"/>
              </a:rPr>
              <a:t>. </a:t>
            </a:r>
            <a:r>
              <a:rPr lang="de-DE" sz="1000" spc="5" dirty="0">
                <a:latin typeface="Noto Serif"/>
                <a:cs typeface="Noto Serif"/>
              </a:rPr>
              <a:t>Victor 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15" dirty="0">
                <a:latin typeface="Noto Serif"/>
                <a:cs typeface="Noto Serif"/>
              </a:rPr>
              <a:t>zwölf </a:t>
            </a:r>
            <a:r>
              <a:rPr lang="de-DE" sz="1000" spc="10" dirty="0">
                <a:latin typeface="Noto Serif"/>
                <a:cs typeface="Noto Serif"/>
              </a:rPr>
              <a:t>Boxkämpfer quer über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großen 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Falsches </a:t>
            </a:r>
            <a:r>
              <a:rPr lang="de-DE" sz="1000" spc="15" dirty="0">
                <a:latin typeface="Noto Serif"/>
                <a:cs typeface="Noto Serif"/>
              </a:rPr>
              <a:t>Üben </a:t>
            </a:r>
            <a:r>
              <a:rPr lang="de-DE" sz="1000" dirty="0">
                <a:latin typeface="Noto Serif"/>
                <a:cs typeface="Noto Serif"/>
              </a:rPr>
              <a:t>von </a:t>
            </a:r>
            <a:r>
              <a:rPr lang="de-DE" sz="1000" spc="-5" dirty="0" err="1">
                <a:latin typeface="Noto Serif"/>
                <a:cs typeface="Noto Serif"/>
              </a:rPr>
              <a:t>Xylophonmu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20" dirty="0" err="1">
                <a:latin typeface="Noto Serif"/>
                <a:cs typeface="Noto Serif"/>
              </a:rPr>
              <a:t>sik</a:t>
            </a:r>
            <a:r>
              <a:rPr lang="de-DE" sz="1000" spc="20" dirty="0">
                <a:latin typeface="Noto Serif"/>
                <a:cs typeface="Noto Serif"/>
              </a:rPr>
              <a:t> </a:t>
            </a:r>
            <a:r>
              <a:rPr lang="de-DE" sz="1000" spc="15" dirty="0">
                <a:latin typeface="Noto Serif"/>
                <a:cs typeface="Noto Serif"/>
              </a:rPr>
              <a:t>quält </a:t>
            </a:r>
            <a:r>
              <a:rPr lang="de-DE" sz="1000" dirty="0">
                <a:latin typeface="Noto Serif"/>
                <a:cs typeface="Noto Serif"/>
              </a:rPr>
              <a:t>jeden </a:t>
            </a:r>
            <a:r>
              <a:rPr lang="de-DE" sz="1000" spc="5" dirty="0">
                <a:latin typeface="Noto Serif"/>
                <a:cs typeface="Noto Serif"/>
              </a:rPr>
              <a:t>größeren</a:t>
            </a:r>
            <a:r>
              <a:rPr lang="de-DE" sz="1000" spc="-5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dirty="0" smtClean="0">
                <a:latin typeface="Noto Serif"/>
                <a:cs typeface="Noto Serif"/>
              </a:rPr>
              <a:t>Zwei </a:t>
            </a:r>
            <a:r>
              <a:rPr lang="de-DE" sz="1000" spc="15" dirty="0" smtClean="0">
                <a:latin typeface="Noto Serif"/>
                <a:cs typeface="Noto Serif"/>
              </a:rPr>
              <a:t>flinke </a:t>
            </a:r>
            <a:r>
              <a:rPr lang="de-DE" sz="1000" dirty="0" smtClean="0">
                <a:latin typeface="Noto Serif"/>
                <a:cs typeface="Noto Serif"/>
              </a:rPr>
              <a:t>Boxer jagen </a:t>
            </a:r>
            <a:r>
              <a:rPr lang="de-DE" sz="1000" spc="10" dirty="0" smtClean="0">
                <a:latin typeface="Noto Serif"/>
                <a:cs typeface="Noto Serif"/>
              </a:rPr>
              <a:t>die </a:t>
            </a:r>
            <a:r>
              <a:rPr lang="de-DE" sz="1000" spc="20" dirty="0" smtClean="0">
                <a:latin typeface="Noto Serif"/>
                <a:cs typeface="Noto Serif"/>
              </a:rPr>
              <a:t>quirlige </a:t>
            </a:r>
            <a:r>
              <a:rPr lang="de-DE" sz="1000" spc="10" dirty="0" smtClean="0">
                <a:latin typeface="Noto Serif"/>
                <a:cs typeface="Noto Serif"/>
              </a:rPr>
              <a:t>Eva und  </a:t>
            </a:r>
            <a:r>
              <a:rPr lang="de-DE" sz="1000" spc="15" dirty="0" smtClean="0">
                <a:latin typeface="Noto Serif"/>
                <a:cs typeface="Noto Serif"/>
              </a:rPr>
              <a:t>ihren </a:t>
            </a:r>
            <a:r>
              <a:rPr lang="de-DE" sz="1000" spc="-5" dirty="0" smtClean="0">
                <a:latin typeface="Noto Serif"/>
                <a:cs typeface="Noto Serif"/>
              </a:rPr>
              <a:t>Mops </a:t>
            </a:r>
            <a:r>
              <a:rPr lang="de-DE" sz="1000" spc="15" dirty="0" smtClean="0">
                <a:latin typeface="Noto Serif"/>
                <a:cs typeface="Noto Serif"/>
              </a:rPr>
              <a:t>durch </a:t>
            </a:r>
            <a:r>
              <a:rPr lang="de-DE" sz="1000" spc="5" dirty="0" smtClean="0">
                <a:latin typeface="Noto Serif"/>
                <a:cs typeface="Noto Serif"/>
              </a:rPr>
              <a:t>Sylt. </a:t>
            </a:r>
            <a:r>
              <a:rPr lang="de-DE" sz="1000" spc="15" dirty="0" smtClean="0">
                <a:latin typeface="Noto Serif"/>
                <a:cs typeface="Noto Serif"/>
              </a:rPr>
              <a:t>Franz </a:t>
            </a:r>
            <a:r>
              <a:rPr lang="de-DE" sz="1000" spc="10" dirty="0" smtClean="0">
                <a:latin typeface="Noto Serif"/>
                <a:cs typeface="Noto Serif"/>
              </a:rPr>
              <a:t>jagt </a:t>
            </a:r>
            <a:r>
              <a:rPr lang="de-DE" sz="1000" spc="20" dirty="0" smtClean="0">
                <a:latin typeface="Noto Serif"/>
                <a:cs typeface="Noto Serif"/>
              </a:rPr>
              <a:t>im </a:t>
            </a:r>
            <a:r>
              <a:rPr lang="de-DE" sz="1000" dirty="0" err="1" smtClean="0">
                <a:latin typeface="Noto Serif"/>
                <a:cs typeface="Noto Serif"/>
              </a:rPr>
              <a:t>kom</a:t>
            </a:r>
            <a:r>
              <a:rPr lang="de-DE" sz="1000" dirty="0" smtClean="0">
                <a:latin typeface="Noto Serif"/>
                <a:cs typeface="Noto Serif"/>
              </a:rPr>
              <a:t>-  </a:t>
            </a:r>
          </a:p>
          <a:p>
            <a:pPr marL="12700" marR="5080">
              <a:lnSpc>
                <a:spcPct val="125000"/>
              </a:lnSpc>
            </a:pPr>
            <a:endParaRPr lang="de-DE" sz="1000" spc="10" dirty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endParaRPr lang="de-DE" sz="1000" spc="1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endParaRPr lang="de-DE" sz="1000" spc="10" dirty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endParaRPr lang="de-DE" sz="1000" spc="1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spc="10" dirty="0" smtClean="0">
                <a:latin typeface="Noto Serif"/>
                <a:cs typeface="Noto Serif"/>
              </a:rPr>
              <a:t>Pforzheim. </a:t>
            </a:r>
            <a:r>
              <a:rPr lang="de-DE" sz="1000" spc="5" dirty="0" smtClean="0">
                <a:latin typeface="Noto Serif"/>
                <a:cs typeface="Noto Serif"/>
              </a:rPr>
              <a:t>Polyfon </a:t>
            </a:r>
            <a:r>
              <a:rPr lang="de-DE" sz="1000" spc="15" dirty="0" smtClean="0">
                <a:latin typeface="Noto Serif"/>
                <a:cs typeface="Noto Serif"/>
              </a:rPr>
              <a:t>zwitschernd </a:t>
            </a:r>
            <a:r>
              <a:rPr lang="de-DE" sz="1000" spc="10" dirty="0" smtClean="0">
                <a:latin typeface="Noto Serif"/>
                <a:cs typeface="Noto Serif"/>
              </a:rPr>
              <a:t>aßen </a:t>
            </a:r>
            <a:r>
              <a:rPr lang="de-DE" sz="1000" dirty="0" err="1" smtClean="0">
                <a:latin typeface="Noto Serif"/>
                <a:cs typeface="Noto Serif"/>
              </a:rPr>
              <a:t>Mäx</a:t>
            </a:r>
            <a:r>
              <a:rPr lang="de-DE" sz="1000" dirty="0" smtClean="0">
                <a:latin typeface="Noto Serif"/>
                <a:cs typeface="Noto Serif"/>
              </a:rPr>
              <a:t>-  </a:t>
            </a:r>
            <a:r>
              <a:rPr lang="de-DE" sz="1000" spc="5" dirty="0" err="1" smtClean="0">
                <a:latin typeface="Noto Serif"/>
                <a:cs typeface="Noto Serif"/>
              </a:rPr>
              <a:t>chens</a:t>
            </a:r>
            <a:r>
              <a:rPr lang="de-DE" sz="1000" spc="5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Vögel </a:t>
            </a:r>
            <a:r>
              <a:rPr lang="de-DE" sz="1000" spc="10" dirty="0" smtClean="0">
                <a:latin typeface="Noto Serif"/>
                <a:cs typeface="Noto Serif"/>
              </a:rPr>
              <a:t>Rüben, Joghurt und Quark. </a:t>
            </a:r>
            <a:r>
              <a:rPr lang="de-DE" sz="1000" spc="25" dirty="0" smtClean="0">
                <a:latin typeface="Noto Serif"/>
                <a:cs typeface="Noto Serif"/>
              </a:rPr>
              <a:t>„Fix,  </a:t>
            </a:r>
            <a:r>
              <a:rPr lang="de-DE" sz="1000" spc="10" dirty="0" smtClean="0">
                <a:latin typeface="Noto Serif"/>
                <a:cs typeface="Noto Serif"/>
              </a:rPr>
              <a:t>Schwyz!“ </a:t>
            </a:r>
            <a:r>
              <a:rPr lang="de-DE" sz="1000" spc="20" dirty="0" smtClean="0">
                <a:latin typeface="Noto Serif"/>
                <a:cs typeface="Noto Serif"/>
              </a:rPr>
              <a:t>quäkt </a:t>
            </a:r>
            <a:r>
              <a:rPr lang="de-DE" sz="1000" spc="5" dirty="0" smtClean="0">
                <a:latin typeface="Noto Serif"/>
                <a:cs typeface="Noto Serif"/>
              </a:rPr>
              <a:t>Jürgen </a:t>
            </a:r>
            <a:r>
              <a:rPr lang="de-DE" sz="1000" dirty="0" smtClean="0">
                <a:latin typeface="Noto Serif"/>
                <a:cs typeface="Noto Serif"/>
              </a:rPr>
              <a:t>blöd vom </a:t>
            </a:r>
            <a:r>
              <a:rPr lang="de-DE" sz="1000" spc="10" dirty="0" err="1" smtClean="0">
                <a:latin typeface="Noto Serif"/>
                <a:cs typeface="Noto Serif"/>
              </a:rPr>
              <a:t>Paß</a:t>
            </a:r>
            <a:r>
              <a:rPr lang="de-DE" sz="1000" spc="10" dirty="0" smtClean="0">
                <a:latin typeface="Noto Serif"/>
                <a:cs typeface="Noto Serif"/>
              </a:rPr>
              <a:t>. </a:t>
            </a:r>
            <a:r>
              <a:rPr lang="de-DE" sz="1000" spc="5" dirty="0" smtClean="0">
                <a:latin typeface="Noto Serif"/>
                <a:cs typeface="Noto Serif"/>
              </a:rPr>
              <a:t>Victor  </a:t>
            </a:r>
            <a:r>
              <a:rPr lang="de-DE" sz="1000" spc="10" dirty="0" smtClean="0">
                <a:latin typeface="Noto Serif"/>
                <a:cs typeface="Noto Serif"/>
              </a:rPr>
              <a:t>jagt </a:t>
            </a:r>
            <a:r>
              <a:rPr lang="de-DE" sz="1000" spc="15" dirty="0" smtClean="0">
                <a:latin typeface="Noto Serif"/>
                <a:cs typeface="Noto Serif"/>
              </a:rPr>
              <a:t>zwölf </a:t>
            </a:r>
            <a:r>
              <a:rPr lang="de-DE" sz="1000" spc="10" dirty="0" smtClean="0">
                <a:latin typeface="Noto Serif"/>
                <a:cs typeface="Noto Serif"/>
              </a:rPr>
              <a:t>Boxkämpfer quer über </a:t>
            </a:r>
            <a:r>
              <a:rPr lang="de-DE" sz="1000" dirty="0" smtClean="0">
                <a:latin typeface="Noto Serif"/>
                <a:cs typeface="Noto Serif"/>
              </a:rPr>
              <a:t>den </a:t>
            </a:r>
            <a:r>
              <a:rPr lang="de-DE" sz="1000" spc="10" dirty="0" smtClean="0">
                <a:latin typeface="Noto Serif"/>
                <a:cs typeface="Noto Serif"/>
              </a:rPr>
              <a:t>großen  </a:t>
            </a:r>
            <a:r>
              <a:rPr lang="de-DE" sz="1000" dirty="0" err="1" smtClean="0">
                <a:latin typeface="Noto Serif"/>
                <a:cs typeface="Noto Serif"/>
              </a:rPr>
              <a:t>Sylter</a:t>
            </a:r>
            <a:r>
              <a:rPr lang="de-DE" sz="1000" dirty="0" smtClean="0">
                <a:latin typeface="Noto Serif"/>
                <a:cs typeface="Noto Serif"/>
              </a:rPr>
              <a:t> </a:t>
            </a:r>
            <a:r>
              <a:rPr lang="de-DE" sz="1000" spc="10" dirty="0" smtClean="0">
                <a:latin typeface="Noto Serif"/>
                <a:cs typeface="Noto Serif"/>
              </a:rPr>
              <a:t>Deich. Falsches </a:t>
            </a:r>
            <a:r>
              <a:rPr lang="de-DE" sz="1000" spc="15" dirty="0" smtClean="0">
                <a:latin typeface="Noto Serif"/>
                <a:cs typeface="Noto Serif"/>
              </a:rPr>
              <a:t>Üben </a:t>
            </a:r>
            <a:r>
              <a:rPr lang="de-DE" sz="1000" dirty="0" smtClean="0">
                <a:latin typeface="Noto Serif"/>
                <a:cs typeface="Noto Serif"/>
              </a:rPr>
              <a:t>von </a:t>
            </a:r>
            <a:r>
              <a:rPr lang="de-DE" sz="1000" spc="-5" dirty="0" err="1" smtClean="0">
                <a:latin typeface="Noto Serif"/>
                <a:cs typeface="Noto Serif"/>
              </a:rPr>
              <a:t>Xylophonmu</a:t>
            </a:r>
            <a:r>
              <a:rPr lang="de-DE" sz="1000" spc="-5" dirty="0" smtClean="0">
                <a:latin typeface="Noto Serif"/>
                <a:cs typeface="Noto Serif"/>
              </a:rPr>
              <a:t>-  </a:t>
            </a:r>
            <a:r>
              <a:rPr lang="de-DE" sz="1000" spc="20" dirty="0" err="1" smtClean="0">
                <a:latin typeface="Noto Serif"/>
                <a:cs typeface="Noto Serif"/>
              </a:rPr>
              <a:t>sik</a:t>
            </a:r>
            <a:r>
              <a:rPr lang="de-DE" sz="1000" spc="20" dirty="0" smtClean="0">
                <a:latin typeface="Noto Serif"/>
                <a:cs typeface="Noto Serif"/>
              </a:rPr>
              <a:t> </a:t>
            </a:r>
            <a:r>
              <a:rPr lang="de-DE" sz="1000" spc="15" dirty="0" smtClean="0">
                <a:latin typeface="Noto Serif"/>
                <a:cs typeface="Noto Serif"/>
              </a:rPr>
              <a:t>quält </a:t>
            </a:r>
            <a:r>
              <a:rPr lang="de-DE" sz="1000" dirty="0" smtClean="0">
                <a:latin typeface="Noto Serif"/>
                <a:cs typeface="Noto Serif"/>
              </a:rPr>
              <a:t>jeden </a:t>
            </a:r>
            <a:r>
              <a:rPr lang="de-DE" sz="1000" spc="5" dirty="0" smtClean="0">
                <a:latin typeface="Noto Serif"/>
                <a:cs typeface="Noto Serif"/>
              </a:rPr>
              <a:t>größeren</a:t>
            </a:r>
            <a:r>
              <a:rPr lang="de-DE" sz="1000" spc="-55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</a:pPr>
            <a:r>
              <a:rPr lang="de-DE" sz="1000" b="1" spc="5" dirty="0" smtClean="0">
                <a:latin typeface="Noto Sans"/>
                <a:cs typeface="Noto Sans"/>
              </a:rPr>
              <a:t>Zwischenüberschrift</a:t>
            </a:r>
            <a:endParaRPr lang="de-DE" sz="1000" dirty="0" smtClean="0">
              <a:latin typeface="Noto Sans"/>
              <a:cs typeface="Noto Sans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spc="25" dirty="0" smtClean="0">
                <a:latin typeface="Noto Serif"/>
                <a:cs typeface="Noto Serif"/>
              </a:rPr>
              <a:t>„Fix, </a:t>
            </a:r>
            <a:r>
              <a:rPr lang="de-DE" sz="1000" spc="10" dirty="0" smtClean="0">
                <a:latin typeface="Noto Serif"/>
                <a:cs typeface="Noto Serif"/>
              </a:rPr>
              <a:t>Schwyz!“ </a:t>
            </a:r>
            <a:r>
              <a:rPr lang="de-DE" sz="1000" spc="20" dirty="0" smtClean="0">
                <a:latin typeface="Noto Serif"/>
                <a:cs typeface="Noto Serif"/>
              </a:rPr>
              <a:t>quäkt </a:t>
            </a:r>
            <a:r>
              <a:rPr lang="de-DE" sz="1000" spc="5" dirty="0" smtClean="0">
                <a:latin typeface="Noto Serif"/>
                <a:cs typeface="Noto Serif"/>
              </a:rPr>
              <a:t>Jürgen </a:t>
            </a:r>
            <a:r>
              <a:rPr lang="de-DE" sz="1000" dirty="0" smtClean="0">
                <a:latin typeface="Noto Serif"/>
                <a:cs typeface="Noto Serif"/>
              </a:rPr>
              <a:t>blöd vom </a:t>
            </a:r>
            <a:r>
              <a:rPr lang="de-DE" sz="1000" spc="10" dirty="0" err="1" smtClean="0">
                <a:latin typeface="Noto Serif"/>
                <a:cs typeface="Noto Serif"/>
              </a:rPr>
              <a:t>Paß</a:t>
            </a:r>
            <a:r>
              <a:rPr lang="de-DE" sz="1000" spc="10" dirty="0" smtClean="0">
                <a:latin typeface="Noto Serif"/>
                <a:cs typeface="Noto Serif"/>
              </a:rPr>
              <a:t>.  </a:t>
            </a:r>
            <a:r>
              <a:rPr lang="de-DE" sz="1000" spc="5" dirty="0" smtClean="0">
                <a:latin typeface="Noto Serif"/>
                <a:cs typeface="Noto Serif"/>
              </a:rPr>
              <a:t>Victor </a:t>
            </a:r>
            <a:r>
              <a:rPr lang="de-DE" sz="1000" spc="10" dirty="0" smtClean="0">
                <a:latin typeface="Noto Serif"/>
                <a:cs typeface="Noto Serif"/>
              </a:rPr>
              <a:t>jagt </a:t>
            </a:r>
            <a:r>
              <a:rPr lang="de-DE" sz="1000" spc="15" dirty="0" smtClean="0">
                <a:latin typeface="Noto Serif"/>
                <a:cs typeface="Noto Serif"/>
              </a:rPr>
              <a:t>zwölf </a:t>
            </a:r>
            <a:r>
              <a:rPr lang="de-DE" sz="1000" spc="10" dirty="0" smtClean="0">
                <a:latin typeface="Noto Serif"/>
                <a:cs typeface="Noto Serif"/>
              </a:rPr>
              <a:t>Boxkämpfer quer über </a:t>
            </a:r>
            <a:r>
              <a:rPr lang="de-DE" sz="1000" dirty="0" smtClean="0">
                <a:latin typeface="Noto Serif"/>
                <a:cs typeface="Noto Serif"/>
              </a:rPr>
              <a:t>den  </a:t>
            </a:r>
            <a:r>
              <a:rPr lang="de-DE" sz="1000" spc="10" dirty="0" smtClean="0">
                <a:latin typeface="Noto Serif"/>
                <a:cs typeface="Noto Serif"/>
              </a:rPr>
              <a:t>großen </a:t>
            </a:r>
            <a:r>
              <a:rPr lang="de-DE" sz="1000" dirty="0" err="1" smtClean="0">
                <a:latin typeface="Noto Serif"/>
                <a:cs typeface="Noto Serif"/>
              </a:rPr>
              <a:t>Sylter</a:t>
            </a:r>
            <a:r>
              <a:rPr lang="de-DE" sz="1000" dirty="0" smtClean="0">
                <a:latin typeface="Noto Serif"/>
                <a:cs typeface="Noto Serif"/>
              </a:rPr>
              <a:t> </a:t>
            </a:r>
            <a:r>
              <a:rPr lang="de-DE" sz="1000" spc="10" dirty="0" smtClean="0">
                <a:latin typeface="Noto Serif"/>
                <a:cs typeface="Noto Serif"/>
              </a:rPr>
              <a:t>Deich. Falsches </a:t>
            </a:r>
            <a:r>
              <a:rPr lang="de-DE" sz="1000" spc="15" dirty="0" smtClean="0">
                <a:latin typeface="Noto Serif"/>
                <a:cs typeface="Noto Serif"/>
              </a:rPr>
              <a:t>Üben </a:t>
            </a:r>
            <a:r>
              <a:rPr lang="de-DE" sz="1000" dirty="0" smtClean="0">
                <a:latin typeface="Noto Serif"/>
                <a:cs typeface="Noto Serif"/>
              </a:rPr>
              <a:t>von</a:t>
            </a:r>
            <a:r>
              <a:rPr lang="de-DE" sz="1000" spc="-100" dirty="0" smtClean="0">
                <a:latin typeface="Noto Serif"/>
                <a:cs typeface="Noto Serif"/>
              </a:rPr>
              <a:t> </a:t>
            </a:r>
            <a:r>
              <a:rPr lang="de-DE" sz="1000" dirty="0" err="1" smtClean="0">
                <a:latin typeface="Noto Serif"/>
                <a:cs typeface="Noto Serif"/>
              </a:rPr>
              <a:t>Xylo</a:t>
            </a:r>
            <a:r>
              <a:rPr lang="de-DE" sz="1000" dirty="0" smtClean="0">
                <a:latin typeface="Noto Serif"/>
                <a:cs typeface="Noto Serif"/>
              </a:rPr>
              <a:t>-  </a:t>
            </a:r>
            <a:r>
              <a:rPr lang="de-DE" sz="1000" spc="10" dirty="0" err="1" smtClean="0">
                <a:latin typeface="Noto Serif"/>
                <a:cs typeface="Noto Serif"/>
              </a:rPr>
              <a:t>phonmusik</a:t>
            </a:r>
            <a:r>
              <a:rPr lang="de-DE" sz="1000" spc="10" dirty="0" smtClean="0">
                <a:latin typeface="Noto Serif"/>
                <a:cs typeface="Noto Serif"/>
              </a:rPr>
              <a:t> </a:t>
            </a:r>
            <a:r>
              <a:rPr lang="de-DE" sz="1000" spc="15" dirty="0" smtClean="0">
                <a:latin typeface="Noto Serif"/>
                <a:cs typeface="Noto Serif"/>
              </a:rPr>
              <a:t>quält </a:t>
            </a:r>
            <a:r>
              <a:rPr lang="de-DE" sz="1000" dirty="0" smtClean="0">
                <a:latin typeface="Noto Serif"/>
                <a:cs typeface="Noto Serif"/>
              </a:rPr>
              <a:t>jeden </a:t>
            </a:r>
            <a:r>
              <a:rPr lang="de-DE" sz="1000" spc="5" dirty="0" smtClean="0">
                <a:latin typeface="Noto Serif"/>
                <a:cs typeface="Noto Serif"/>
              </a:rPr>
              <a:t>größeren</a:t>
            </a:r>
            <a:r>
              <a:rPr lang="de-DE" sz="1000" spc="-45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spc="10" dirty="0" smtClean="0">
                <a:latin typeface="Noto Serif"/>
                <a:cs typeface="Noto Serif"/>
              </a:rPr>
              <a:t>Adresse </a:t>
            </a:r>
            <a:r>
              <a:rPr lang="de-DE" sz="1000" dirty="0" smtClean="0">
                <a:latin typeface="Noto Serif"/>
                <a:cs typeface="Noto Serif"/>
              </a:rPr>
              <a:t>der </a:t>
            </a:r>
            <a:r>
              <a:rPr lang="de-DE" sz="1000" spc="10" dirty="0" smtClean="0">
                <a:latin typeface="Noto Serif"/>
                <a:cs typeface="Noto Serif"/>
              </a:rPr>
              <a:t>Veranstaltung  Straße und </a:t>
            </a:r>
            <a:r>
              <a:rPr lang="de-DE" sz="1000" spc="15" dirty="0" smtClean="0">
                <a:latin typeface="Noto Serif"/>
                <a:cs typeface="Noto Serif"/>
              </a:rPr>
              <a:t>Postleitzahl </a:t>
            </a:r>
            <a:r>
              <a:rPr lang="de-DE" sz="1000" spc="10" dirty="0" smtClean="0">
                <a:latin typeface="Noto Serif"/>
                <a:cs typeface="Noto Serif"/>
              </a:rPr>
              <a:t>und</a:t>
            </a:r>
            <a:r>
              <a:rPr lang="de-DE" sz="1000" spc="-100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Stadt  </a:t>
            </a:r>
          </a:p>
          <a:p>
            <a:pPr marL="12700" marR="5080">
              <a:lnSpc>
                <a:spcPct val="125000"/>
              </a:lnSpc>
            </a:pPr>
            <a:r>
              <a:rPr lang="de-DE" sz="1000" spc="5" dirty="0" smtClean="0">
                <a:latin typeface="Noto Serif"/>
                <a:cs typeface="Noto Serif"/>
              </a:rPr>
              <a:t>Fax: </a:t>
            </a:r>
            <a:r>
              <a:rPr lang="de-DE" sz="1000" spc="10" dirty="0" smtClean="0">
                <a:latin typeface="Noto Serif"/>
                <a:cs typeface="Noto Serif"/>
              </a:rPr>
              <a:t>0049/ </a:t>
            </a:r>
            <a:r>
              <a:rPr lang="de-DE" sz="1000" dirty="0" smtClean="0">
                <a:latin typeface="Noto Serif"/>
                <a:cs typeface="Noto Serif"/>
              </a:rPr>
              <a:t>361/ </a:t>
            </a:r>
            <a:r>
              <a:rPr lang="de-DE" sz="1000" spc="5" dirty="0" smtClean="0">
                <a:latin typeface="Noto Serif"/>
                <a:cs typeface="Noto Serif"/>
              </a:rPr>
              <a:t>1234</a:t>
            </a:r>
            <a:r>
              <a:rPr lang="de-DE" sz="1000" spc="-95" dirty="0" smtClean="0">
                <a:latin typeface="Noto Serif"/>
                <a:cs typeface="Noto Serif"/>
              </a:rPr>
              <a:t> </a:t>
            </a:r>
            <a:r>
              <a:rPr lang="de-DE" sz="1000" spc="-5" dirty="0" smtClean="0">
                <a:latin typeface="Noto Serif"/>
                <a:cs typeface="Noto Serif"/>
              </a:rPr>
              <a:t>5678</a:t>
            </a:r>
            <a:endParaRPr lang="de-DE" sz="1000" dirty="0" smtClean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lang="de-DE" sz="1000" spc="20" dirty="0" smtClean="0">
                <a:latin typeface="Noto Serif"/>
                <a:cs typeface="Noto Serif"/>
                <a:hlinkClick r:id="rId2"/>
              </a:rPr>
              <a:t>Email@uni-erfurt.de</a:t>
            </a:r>
            <a:endParaRPr lang="de-DE" sz="1000" spc="20" dirty="0" smtClean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endParaRPr lang="de-DE" sz="1000" spc="20" dirty="0">
              <a:latin typeface="Noto Serif"/>
              <a:cs typeface="Noto Serif"/>
            </a:endParaRPr>
          </a:p>
          <a:p>
            <a:pPr marL="12700">
              <a:spcBef>
                <a:spcPts val="300"/>
              </a:spcBef>
            </a:pPr>
            <a:r>
              <a:rPr lang="de-DE" sz="1000" spc="15" dirty="0" smtClean="0">
                <a:latin typeface="Noto Serif"/>
                <a:cs typeface="Noto Serif"/>
              </a:rPr>
              <a:t>Wir </a:t>
            </a:r>
            <a:r>
              <a:rPr lang="de-DE" sz="1000" spc="5" dirty="0" smtClean="0">
                <a:latin typeface="Noto Serif"/>
                <a:cs typeface="Noto Serif"/>
              </a:rPr>
              <a:t>freuen </a:t>
            </a:r>
            <a:r>
              <a:rPr lang="de-DE" sz="1000" spc="15" dirty="0" smtClean="0">
                <a:latin typeface="Noto Serif"/>
                <a:cs typeface="Noto Serif"/>
              </a:rPr>
              <a:t>uns </a:t>
            </a:r>
            <a:r>
              <a:rPr lang="de-DE" sz="1000" spc="5" dirty="0" smtClean="0">
                <a:latin typeface="Noto Serif"/>
                <a:cs typeface="Noto Serif"/>
              </a:rPr>
              <a:t>auf </a:t>
            </a:r>
            <a:r>
              <a:rPr lang="de-DE" sz="1000" spc="15" dirty="0" smtClean="0">
                <a:latin typeface="Noto Serif"/>
                <a:cs typeface="Noto Serif"/>
              </a:rPr>
              <a:t>Ihren</a:t>
            </a:r>
            <a:r>
              <a:rPr lang="de-DE" sz="1000" spc="-70" dirty="0" smtClean="0">
                <a:latin typeface="Noto Serif"/>
                <a:cs typeface="Noto Serif"/>
              </a:rPr>
              <a:t> </a:t>
            </a:r>
            <a:r>
              <a:rPr lang="de-DE" sz="1000" spc="5" dirty="0" smtClean="0">
                <a:latin typeface="Noto Serif"/>
                <a:cs typeface="Noto Serif"/>
              </a:rPr>
              <a:t>Beitrag!</a:t>
            </a:r>
            <a:endParaRPr lang="de-DE" sz="1000" dirty="0" smtClean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endParaRPr lang="de-DE" sz="100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38900"/>
              </a:lnSpc>
            </a:pPr>
            <a:r>
              <a:rPr lang="de-DE" sz="1000" dirty="0" smtClean="0">
                <a:latin typeface="Noto Sans Cond"/>
                <a:cs typeface="Noto Sans Cond"/>
              </a:rPr>
              <a:t>Marginalie: Hier </a:t>
            </a:r>
            <a:r>
              <a:rPr lang="de-DE" sz="1000" spc="5" dirty="0" smtClean="0">
                <a:latin typeface="Noto Sans Cond"/>
                <a:cs typeface="Noto Sans Cond"/>
              </a:rPr>
              <a:t>stehen Kontakt-Informationen, Webseiten,  Adressen, </a:t>
            </a:r>
            <a:r>
              <a:rPr lang="de-DE" sz="1000" dirty="0" smtClean="0">
                <a:latin typeface="Noto Sans Cond"/>
                <a:cs typeface="Noto Sans Cond"/>
              </a:rPr>
              <a:t>Telefonnummern </a:t>
            </a:r>
            <a:r>
              <a:rPr lang="de-DE" sz="1000" spc="5" dirty="0" smtClean="0">
                <a:latin typeface="Noto Sans Cond"/>
                <a:cs typeface="Noto Sans Cond"/>
              </a:rPr>
              <a:t>oder explizite </a:t>
            </a:r>
            <a:r>
              <a:rPr lang="de-DE" sz="1000" dirty="0" smtClean="0">
                <a:latin typeface="Noto Sans Cond"/>
                <a:cs typeface="Noto Sans Cond"/>
              </a:rPr>
              <a:t>Hinweise, die </a:t>
            </a:r>
            <a:r>
              <a:rPr lang="de-DE" sz="1000" spc="5" dirty="0" smtClean="0">
                <a:latin typeface="Noto Sans Cond"/>
                <a:cs typeface="Noto Sans Cond"/>
              </a:rPr>
              <a:t>nicht  </a:t>
            </a:r>
            <a:r>
              <a:rPr lang="de-DE" sz="1000" dirty="0" smtClean="0">
                <a:latin typeface="Noto Sans Cond"/>
                <a:cs typeface="Noto Sans Cond"/>
              </a:rPr>
              <a:t>im </a:t>
            </a:r>
            <a:r>
              <a:rPr lang="de-DE" sz="1000" spc="5" dirty="0" smtClean="0">
                <a:latin typeface="Noto Sans Cond"/>
                <a:cs typeface="Noto Sans Cond"/>
              </a:rPr>
              <a:t>Fließtext positioniert werden</a:t>
            </a:r>
            <a:r>
              <a:rPr lang="de-DE" sz="1000" spc="-35" dirty="0" smtClean="0">
                <a:latin typeface="Noto Sans Cond"/>
                <a:cs typeface="Noto Sans Cond"/>
              </a:rPr>
              <a:t> </a:t>
            </a:r>
            <a:r>
              <a:rPr lang="de-DE" sz="1000" spc="5" dirty="0" smtClean="0">
                <a:latin typeface="Noto Sans Cond"/>
                <a:cs typeface="Noto Sans Cond"/>
              </a:rPr>
              <a:t>sollten.</a:t>
            </a:r>
            <a:endParaRPr lang="de-DE" sz="1000" dirty="0" smtClean="0">
              <a:latin typeface="Noto Sans Cond"/>
              <a:cs typeface="Noto Sans Cond"/>
            </a:endParaRPr>
          </a:p>
          <a:p>
            <a:pPr marL="12700">
              <a:lnSpc>
                <a:spcPct val="100000"/>
              </a:lnSpc>
              <a:spcBef>
                <a:spcPts val="420"/>
              </a:spcBef>
            </a:pPr>
            <a:r>
              <a:rPr lang="de-DE" sz="1000" b="1" spc="15" dirty="0" smtClean="0">
                <a:latin typeface="Noto Sans Cond"/>
                <a:cs typeface="Noto Sans Cond"/>
                <a:hlinkClick r:id="rId3"/>
              </a:rPr>
              <a:t>www.uni-erfurt.de</a:t>
            </a:r>
            <a:endParaRPr lang="de-DE" sz="1000" dirty="0">
              <a:latin typeface="Noto Serif"/>
              <a:cs typeface="Noto Serif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353</Words>
  <Application>Microsoft Office PowerPoint</Application>
  <PresentationFormat>Benutzerdefiniert</PresentationFormat>
  <Paragraphs>25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8" baseType="lpstr">
      <vt:lpstr>Calibri</vt:lpstr>
      <vt:lpstr>Noto Sans</vt:lpstr>
      <vt:lpstr>Noto Sans Cond</vt:lpstr>
      <vt:lpstr>Noto Sans SemCond</vt:lpstr>
      <vt:lpstr>Noto Serif</vt:lpstr>
      <vt:lpstr>Noto Serif SemCond Med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cp:lastModifiedBy>Lisa Wollenschläger</cp:lastModifiedBy>
  <cp:revision>1</cp:revision>
  <dcterms:created xsi:type="dcterms:W3CDTF">2019-10-07T16:35:20Z</dcterms:created>
  <dcterms:modified xsi:type="dcterms:W3CDTF">2019-10-07T14:35:59Z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2019-10-07T00:00:00Z</vt:filetime>
  </property>
  <property fmtid="{D5CDD505-2E9C-101B-9397-08002B2CF9AE}" pid="3" name="Creator">
    <vt:lpwstr>Adobe InDesign CC 13.1 (Windows)</vt:lpwstr>
  </property>
  <property fmtid="{D5CDD505-2E9C-101B-9397-08002B2CF9AE}" pid="4" name="LastSaved">
    <vt:filetime>2019-10-07T00:00:00Z</vt:filetime>
  </property>
</Properties>
</file>