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7153909" cy="3096260"/>
          </a:xfrm>
          <a:custGeom>
            <a:avLst/>
            <a:gdLst/>
            <a:ahLst/>
            <a:cxnLst/>
            <a:rect l="l" t="t" r="r" b="b"/>
            <a:pathLst>
              <a:path w="7153909" h="3096260">
                <a:moveTo>
                  <a:pt x="7153884" y="0"/>
                </a:moveTo>
                <a:lnTo>
                  <a:pt x="0" y="0"/>
                </a:lnTo>
                <a:lnTo>
                  <a:pt x="0" y="1011186"/>
                </a:lnTo>
                <a:lnTo>
                  <a:pt x="552005" y="1988997"/>
                </a:lnTo>
                <a:lnTo>
                  <a:pt x="6156007" y="3096006"/>
                </a:lnTo>
                <a:lnTo>
                  <a:pt x="7153884" y="0"/>
                </a:lnTo>
                <a:close/>
              </a:path>
            </a:pathLst>
          </a:custGeom>
          <a:solidFill>
            <a:srgbClr val="F479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885082" y="9140256"/>
            <a:ext cx="1262189" cy="11678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F479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F479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F479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F479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F47920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3857299" y="3086103"/>
            <a:ext cx="2361565" cy="7445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F47920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F47920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F47920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F47920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47920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479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2019-09-30T13:13:43Z</dcterms:created>
  <dcterms:modified xsi:type="dcterms:W3CDTF">2019-10-07T06:20:16Z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