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F68B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71526" y="679525"/>
            <a:ext cx="1776298" cy="16313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F47920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F47920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F47920"/>
                </a:solidFill>
                <a:latin typeface="Noto Sans SemCond"/>
                <a:cs typeface="Noto Sans SemCond"/>
              </a:rPr>
              <a:t>TEXT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F479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F47920"/>
                </a:solidFill>
                <a:latin typeface="Noto Serif SemCond Med"/>
                <a:cs typeface="Noto Serif SemCond Med"/>
              </a:rPr>
              <a:t>Infos.</a:t>
            </a:r>
            <a:endParaRPr sz="150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F47920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F47920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F479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F47920"/>
                </a:solidFill>
                <a:latin typeface="Noto Serif SemCond Med"/>
                <a:cs typeface="Noto Serif SemCond Med"/>
              </a:rPr>
              <a:t>dreizeilig.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2019-10-07T09:17:22Z</dcterms:created>
  <dcterms:modified xsi:type="dcterms:W3CDTF">2019-10-07T07:18:05Z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