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4" t="3146" r="15268" b="39739"/>
          <a:stretch/>
        </p:blipFill>
        <p:spPr>
          <a:xfrm>
            <a:off x="0" y="-69448"/>
            <a:ext cx="7569843" cy="410901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77"/>
          <a:stretch/>
        </p:blipFill>
        <p:spPr>
          <a:xfrm>
            <a:off x="520" y="1"/>
            <a:ext cx="6782245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8</cp:revision>
  <dcterms:created xsi:type="dcterms:W3CDTF">2019-10-07T07:48:59Z</dcterms:created>
  <dcterms:modified xsi:type="dcterms:W3CDTF">2019-10-07T08:10:03Z</dcterms:modified>
</cp:coreProperties>
</file>