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880" y="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7560309" cy="10692130"/>
          </a:xfrm>
          <a:custGeom>
            <a:avLst/>
            <a:gdLst/>
            <a:ahLst/>
            <a:cxnLst/>
            <a:rect l="l" t="t" r="r" b="b"/>
            <a:pathLst>
              <a:path w="7560309" h="10692130">
                <a:moveTo>
                  <a:pt x="0" y="10692003"/>
                </a:moveTo>
                <a:lnTo>
                  <a:pt x="7559992" y="10692003"/>
                </a:lnTo>
                <a:lnTo>
                  <a:pt x="7559992" y="0"/>
                </a:lnTo>
                <a:lnTo>
                  <a:pt x="0" y="0"/>
                </a:lnTo>
                <a:lnTo>
                  <a:pt x="0" y="10692003"/>
                </a:lnTo>
                <a:close/>
              </a:path>
            </a:pathLst>
          </a:custGeom>
          <a:solidFill>
            <a:srgbClr val="F5CB5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3"/>
            <a:ext cx="6585584" cy="4440555"/>
          </a:xfrm>
          <a:custGeom>
            <a:avLst/>
            <a:gdLst/>
            <a:ahLst/>
            <a:cxnLst/>
            <a:rect l="l" t="t" r="r" b="b"/>
            <a:pathLst>
              <a:path w="6585584" h="4440555">
                <a:moveTo>
                  <a:pt x="5759589" y="0"/>
                </a:moveTo>
                <a:lnTo>
                  <a:pt x="0" y="0"/>
                </a:lnTo>
                <a:lnTo>
                  <a:pt x="0" y="3681818"/>
                </a:lnTo>
                <a:lnTo>
                  <a:pt x="241973" y="4439983"/>
                </a:lnTo>
                <a:lnTo>
                  <a:pt x="6585521" y="3587699"/>
                </a:lnTo>
                <a:lnTo>
                  <a:pt x="5759589" y="0"/>
                </a:lnTo>
                <a:close/>
              </a:path>
            </a:pathLst>
          </a:custGeom>
          <a:solidFill>
            <a:srgbClr val="F479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700327" y="581497"/>
            <a:ext cx="1776298" cy="163137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Email@uni-erfurt.de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/>
          <p:nvPr/>
        </p:nvSpPr>
        <p:spPr>
          <a:xfrm>
            <a:off x="793048" y="2641603"/>
            <a:ext cx="4356735" cy="1186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050">
              <a:lnSpc>
                <a:spcPct val="100000"/>
              </a:lnSpc>
            </a:pPr>
            <a:r>
              <a:rPr sz="1300" b="1" spc="55" dirty="0">
                <a:solidFill>
                  <a:srgbClr val="FFFFFF"/>
                </a:solidFill>
                <a:latin typeface="Noto Sans SemCond"/>
                <a:cs typeface="Noto Sans SemCond"/>
              </a:rPr>
              <a:t>WORKSHOP</a:t>
            </a:r>
            <a:endParaRPr sz="130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der Titel,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dirty="0">
                <a:solidFill>
                  <a:srgbClr val="231F20"/>
                </a:solidFill>
                <a:latin typeface="Noto Sans SemCond"/>
                <a:cs typeface="Noto Sans SemCond"/>
              </a:rPr>
              <a:t>etwas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 kürzer</a:t>
            </a:r>
            <a:endParaRPr sz="2000">
              <a:latin typeface="Noto Sans SemCond"/>
              <a:cs typeface="Noto Sans SemCond"/>
            </a:endParaRPr>
          </a:p>
          <a:p>
            <a:pPr marL="15875" marR="1723389">
              <a:lnSpc>
                <a:spcPct val="111100"/>
              </a:lnSpc>
              <a:spcBef>
                <a:spcPts val="900"/>
              </a:spcBef>
            </a:pP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Datum,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Uhrzeit, </a:t>
            </a:r>
            <a:r>
              <a:rPr sz="1500" spc="-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weitere </a:t>
            </a: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Infos.  </a:t>
            </a:r>
            <a:r>
              <a:rPr sz="150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Hier</a:t>
            </a:r>
            <a:r>
              <a:rPr sz="1500" spc="-4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zweizeilig.</a:t>
            </a:r>
            <a:endParaRPr sz="1500">
              <a:latin typeface="Noto Serif SemCond Med"/>
              <a:cs typeface="Noto Serif SemCond Med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86440" y="4509036"/>
            <a:ext cx="6139810" cy="6247864"/>
          </a:xfrm>
          <a:prstGeom prst="rect">
            <a:avLst/>
          </a:prstGeom>
          <a:noFill/>
        </p:spPr>
        <p:txBody>
          <a:bodyPr wrap="square" numCol="2" spcCol="144000" rtlCol="0">
            <a:spAutoFit/>
          </a:bodyPr>
          <a:lstStyle/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 smtClean="0">
                <a:latin typeface="Noto Serif"/>
                <a:cs typeface="Noto Serif"/>
              </a:rPr>
              <a:t>Zwei </a:t>
            </a:r>
            <a:r>
              <a:rPr lang="de-DE" sz="1000" spc="15" dirty="0" smtClean="0">
                <a:latin typeface="Noto Serif"/>
                <a:cs typeface="Noto Serif"/>
              </a:rPr>
              <a:t>flinke </a:t>
            </a:r>
            <a:r>
              <a:rPr lang="de-DE" sz="1000" dirty="0" smtClean="0">
                <a:latin typeface="Noto Serif"/>
                <a:cs typeface="Noto Serif"/>
              </a:rPr>
              <a:t>Boxer jagen </a:t>
            </a:r>
            <a:r>
              <a:rPr lang="de-DE" sz="1000" spc="10" dirty="0" smtClean="0">
                <a:latin typeface="Noto Serif"/>
                <a:cs typeface="Noto Serif"/>
              </a:rPr>
              <a:t>die </a:t>
            </a:r>
            <a:r>
              <a:rPr lang="de-DE" sz="1000" spc="20" dirty="0" smtClean="0">
                <a:latin typeface="Noto Serif"/>
                <a:cs typeface="Noto Serif"/>
              </a:rPr>
              <a:t>quirlige </a:t>
            </a:r>
            <a:r>
              <a:rPr lang="de-DE" sz="1000" spc="10" dirty="0" smtClean="0">
                <a:latin typeface="Noto Serif"/>
                <a:cs typeface="Noto Serif"/>
              </a:rPr>
              <a:t>Eva und  </a:t>
            </a:r>
            <a:r>
              <a:rPr lang="de-DE" sz="1000" spc="15" dirty="0" smtClean="0">
                <a:latin typeface="Noto Serif"/>
                <a:cs typeface="Noto Serif"/>
              </a:rPr>
              <a:t>ihren </a:t>
            </a:r>
            <a:r>
              <a:rPr lang="de-DE" sz="1000" spc="-5" dirty="0" smtClean="0">
                <a:latin typeface="Noto Serif"/>
                <a:cs typeface="Noto Serif"/>
              </a:rPr>
              <a:t>Mops </a:t>
            </a:r>
            <a:r>
              <a:rPr lang="de-DE" sz="1000" spc="15" dirty="0" smtClean="0">
                <a:latin typeface="Noto Serif"/>
                <a:cs typeface="Noto Serif"/>
              </a:rPr>
              <a:t>durch </a:t>
            </a:r>
            <a:r>
              <a:rPr lang="de-DE" sz="1000" spc="5" dirty="0" smtClean="0">
                <a:latin typeface="Noto Serif"/>
                <a:cs typeface="Noto Serif"/>
              </a:rPr>
              <a:t>Sylt. </a:t>
            </a:r>
            <a:r>
              <a:rPr lang="de-DE" sz="1000" spc="15" dirty="0" smtClean="0">
                <a:latin typeface="Noto Serif"/>
                <a:cs typeface="Noto Serif"/>
              </a:rPr>
              <a:t>Franz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20" dirty="0" smtClean="0">
                <a:latin typeface="Noto Serif"/>
                <a:cs typeface="Noto Serif"/>
              </a:rPr>
              <a:t>im </a:t>
            </a:r>
            <a:r>
              <a:rPr lang="de-DE" sz="1000" dirty="0" err="1" smtClean="0">
                <a:latin typeface="Noto Serif"/>
                <a:cs typeface="Noto Serif"/>
              </a:rPr>
              <a:t>kom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Pforzheim. </a:t>
            </a:r>
            <a:r>
              <a:rPr lang="de-DE" sz="1000" spc="5" dirty="0" smtClean="0">
                <a:latin typeface="Noto Serif"/>
                <a:cs typeface="Noto Serif"/>
              </a:rPr>
              <a:t>Polyfon </a:t>
            </a:r>
            <a:r>
              <a:rPr lang="de-DE" sz="1000" spc="15" dirty="0" smtClean="0">
                <a:latin typeface="Noto Serif"/>
                <a:cs typeface="Noto Serif"/>
              </a:rPr>
              <a:t>zwitschernd </a:t>
            </a:r>
            <a:r>
              <a:rPr lang="de-DE" sz="1000" spc="10" dirty="0" smtClean="0">
                <a:latin typeface="Noto Serif"/>
                <a:cs typeface="Noto Serif"/>
              </a:rPr>
              <a:t>aßen </a:t>
            </a:r>
            <a:r>
              <a:rPr lang="de-DE" sz="1000" dirty="0" err="1" smtClean="0">
                <a:latin typeface="Noto Serif"/>
                <a:cs typeface="Noto Serif"/>
              </a:rPr>
              <a:t>Mäx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5" dirty="0" err="1" smtClean="0">
                <a:latin typeface="Noto Serif"/>
                <a:cs typeface="Noto Serif"/>
              </a:rPr>
              <a:t>chens</a:t>
            </a:r>
            <a:r>
              <a:rPr lang="de-DE" sz="1000" spc="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Vögel </a:t>
            </a:r>
            <a:r>
              <a:rPr lang="de-DE" sz="1000" spc="10" dirty="0" smtClean="0">
                <a:latin typeface="Noto Serif"/>
                <a:cs typeface="Noto Serif"/>
              </a:rPr>
              <a:t>Rüben, Joghurt und Quark. </a:t>
            </a:r>
            <a:r>
              <a:rPr lang="de-DE" sz="1000" spc="25" dirty="0" smtClean="0">
                <a:latin typeface="Noto Serif"/>
                <a:cs typeface="Noto Serif"/>
              </a:rPr>
              <a:t>„Fix, 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</a:t>
            </a:r>
            <a:r>
              <a:rPr lang="de-DE" sz="1000" spc="5" dirty="0" smtClean="0">
                <a:latin typeface="Noto Serif"/>
                <a:cs typeface="Noto Serif"/>
              </a:rPr>
              <a:t>Victor 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</a:t>
            </a:r>
            <a:r>
              <a:rPr lang="de-DE" sz="1000" spc="10" dirty="0" smtClean="0">
                <a:latin typeface="Noto Serif"/>
                <a:cs typeface="Noto Serif"/>
              </a:rPr>
              <a:t>großen 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 </a:t>
            </a:r>
            <a:r>
              <a:rPr lang="de-DE" sz="1000" spc="-5" dirty="0" err="1" smtClean="0">
                <a:latin typeface="Noto Serif"/>
                <a:cs typeface="Noto Serif"/>
              </a:rPr>
              <a:t>Xylophonmu</a:t>
            </a:r>
            <a:r>
              <a:rPr lang="de-DE" sz="1000" spc="-5" dirty="0" smtClean="0">
                <a:latin typeface="Noto Serif"/>
                <a:cs typeface="Noto Serif"/>
              </a:rPr>
              <a:t>-  </a:t>
            </a:r>
            <a:r>
              <a:rPr lang="de-DE" sz="1000" spc="20" dirty="0" err="1" smtClean="0">
                <a:latin typeface="Noto Serif"/>
                <a:cs typeface="Noto Serif"/>
              </a:rPr>
              <a:t>sik</a:t>
            </a:r>
            <a:r>
              <a:rPr lang="de-DE" sz="1000" spc="2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5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</a:pPr>
            <a:r>
              <a:rPr lang="de-DE" sz="1000" b="1" spc="5" dirty="0" smtClean="0">
                <a:latin typeface="Noto Sans"/>
                <a:cs typeface="Noto Sans"/>
              </a:rPr>
              <a:t>Zwischenüberschrift</a:t>
            </a:r>
            <a:endParaRPr lang="de-DE" sz="1000" dirty="0" smtClean="0">
              <a:latin typeface="Noto Sans"/>
              <a:cs typeface="Noto Sans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25" dirty="0" smtClean="0">
                <a:latin typeface="Noto Serif"/>
                <a:cs typeface="Noto Serif"/>
              </a:rPr>
              <a:t>„Fix,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 </a:t>
            </a:r>
            <a:r>
              <a:rPr lang="de-DE" sz="1000" spc="5" dirty="0" smtClean="0">
                <a:latin typeface="Noto Serif"/>
                <a:cs typeface="Noto Serif"/>
              </a:rPr>
              <a:t>Victor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 </a:t>
            </a:r>
            <a:r>
              <a:rPr lang="de-DE" sz="1000" spc="10" dirty="0" smtClean="0">
                <a:latin typeface="Noto Serif"/>
                <a:cs typeface="Noto Serif"/>
              </a:rPr>
              <a:t>großen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err="1" smtClean="0">
                <a:latin typeface="Noto Serif"/>
                <a:cs typeface="Noto Serif"/>
              </a:rPr>
              <a:t>Xylo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10" dirty="0" err="1" smtClean="0">
                <a:latin typeface="Noto Serif"/>
                <a:cs typeface="Noto Serif"/>
              </a:rPr>
              <a:t>phonmusik</a:t>
            </a:r>
            <a:r>
              <a:rPr lang="de-DE" sz="1000" spc="1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4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Adresse </a:t>
            </a:r>
            <a:r>
              <a:rPr lang="de-DE" sz="1000" dirty="0" smtClean="0">
                <a:latin typeface="Noto Serif"/>
                <a:cs typeface="Noto Serif"/>
              </a:rPr>
              <a:t>der </a:t>
            </a:r>
            <a:r>
              <a:rPr lang="de-DE" sz="1000" spc="10" dirty="0" smtClean="0">
                <a:latin typeface="Noto Serif"/>
                <a:cs typeface="Noto Serif"/>
              </a:rPr>
              <a:t>Veranstaltung  Straße und </a:t>
            </a:r>
            <a:r>
              <a:rPr lang="de-DE" sz="1000" spc="15" dirty="0" smtClean="0">
                <a:latin typeface="Noto Serif"/>
                <a:cs typeface="Noto Serif"/>
              </a:rPr>
              <a:t>Postleitzahl </a:t>
            </a:r>
            <a:r>
              <a:rPr lang="de-DE" sz="1000" spc="10" dirty="0" smtClean="0">
                <a:latin typeface="Noto Serif"/>
                <a:cs typeface="Noto Serif"/>
              </a:rPr>
              <a:t>und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Stadt  </a:t>
            </a:r>
          </a:p>
          <a:p>
            <a:pPr marL="12700" marR="5080">
              <a:lnSpc>
                <a:spcPct val="125000"/>
              </a:lnSpc>
            </a:pPr>
            <a:r>
              <a:rPr lang="de-DE" sz="1000" spc="5" dirty="0" smtClean="0">
                <a:latin typeface="Noto Serif"/>
                <a:cs typeface="Noto Serif"/>
              </a:rPr>
              <a:t>Fax: </a:t>
            </a:r>
            <a:r>
              <a:rPr lang="de-DE" sz="1000" spc="10" dirty="0" smtClean="0">
                <a:latin typeface="Noto Serif"/>
                <a:cs typeface="Noto Serif"/>
              </a:rPr>
              <a:t>0049/ </a:t>
            </a:r>
            <a:r>
              <a:rPr lang="de-DE" sz="1000" dirty="0" smtClean="0">
                <a:latin typeface="Noto Serif"/>
                <a:cs typeface="Noto Serif"/>
              </a:rPr>
              <a:t>361/ </a:t>
            </a:r>
            <a:r>
              <a:rPr lang="de-DE" sz="1000" spc="5" dirty="0" smtClean="0">
                <a:latin typeface="Noto Serif"/>
                <a:cs typeface="Noto Serif"/>
              </a:rPr>
              <a:t>1234</a:t>
            </a:r>
            <a:r>
              <a:rPr lang="de-DE" sz="1000" spc="-95" dirty="0" smtClean="0">
                <a:latin typeface="Noto Serif"/>
                <a:cs typeface="Noto Serif"/>
              </a:rPr>
              <a:t> </a:t>
            </a:r>
            <a:r>
              <a:rPr lang="de-DE" sz="1000" spc="-5" dirty="0" smtClean="0">
                <a:latin typeface="Noto Serif"/>
                <a:cs typeface="Noto Serif"/>
              </a:rPr>
              <a:t>5678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lang="de-DE" sz="1000" spc="20" dirty="0" smtClean="0">
                <a:latin typeface="Noto Serif"/>
                <a:cs typeface="Noto Serif"/>
                <a:hlinkClick r:id="rId2"/>
              </a:rPr>
              <a:t>Email@uni-erfurt.de</a:t>
            </a:r>
            <a:endParaRPr lang="de-DE" sz="1000" spc="2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spc="20" dirty="0">
              <a:latin typeface="Noto Serif"/>
              <a:cs typeface="Noto Serif"/>
            </a:endParaRPr>
          </a:p>
          <a:p>
            <a:pPr marL="12700">
              <a:spcBef>
                <a:spcPts val="300"/>
              </a:spcBef>
            </a:pPr>
            <a:r>
              <a:rPr lang="de-DE" sz="1000" spc="15" dirty="0" smtClean="0">
                <a:latin typeface="Noto Serif"/>
                <a:cs typeface="Noto Serif"/>
              </a:rPr>
              <a:t>Wir </a:t>
            </a:r>
            <a:r>
              <a:rPr lang="de-DE" sz="1000" spc="5" dirty="0" smtClean="0">
                <a:latin typeface="Noto Serif"/>
                <a:cs typeface="Noto Serif"/>
              </a:rPr>
              <a:t>freuen </a:t>
            </a:r>
            <a:r>
              <a:rPr lang="de-DE" sz="1000" spc="15" dirty="0" smtClean="0">
                <a:latin typeface="Noto Serif"/>
                <a:cs typeface="Noto Serif"/>
              </a:rPr>
              <a:t>uns </a:t>
            </a:r>
            <a:r>
              <a:rPr lang="de-DE" sz="1000" spc="5" dirty="0" smtClean="0">
                <a:latin typeface="Noto Serif"/>
                <a:cs typeface="Noto Serif"/>
              </a:rPr>
              <a:t>auf </a:t>
            </a:r>
            <a:r>
              <a:rPr lang="de-DE" sz="1000" spc="15" dirty="0" smtClean="0">
                <a:latin typeface="Noto Serif"/>
                <a:cs typeface="Noto Serif"/>
              </a:rPr>
              <a:t>Ihren</a:t>
            </a:r>
            <a:r>
              <a:rPr lang="de-DE" sz="1000" spc="-70" dirty="0" smtClean="0">
                <a:latin typeface="Noto Serif"/>
                <a:cs typeface="Noto Serif"/>
              </a:rPr>
              <a:t> </a:t>
            </a:r>
            <a:r>
              <a:rPr lang="de-DE" sz="1000" spc="5" dirty="0" smtClean="0">
                <a:latin typeface="Noto Serif"/>
                <a:cs typeface="Noto Serif"/>
              </a:rPr>
              <a:t>Beitrag!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38900"/>
              </a:lnSpc>
            </a:pPr>
            <a:r>
              <a:rPr lang="de-DE" sz="1000" dirty="0" smtClean="0">
                <a:latin typeface="Noto Sans Cond"/>
                <a:cs typeface="Noto Sans Cond"/>
              </a:rPr>
              <a:t>Marginalie: Hier </a:t>
            </a:r>
            <a:r>
              <a:rPr lang="de-DE" sz="1000" spc="5" dirty="0" smtClean="0">
                <a:latin typeface="Noto Sans Cond"/>
                <a:cs typeface="Noto Sans Cond"/>
              </a:rPr>
              <a:t>stehen Kontakt-Informationen, Webseiten,  Adressen, </a:t>
            </a:r>
            <a:r>
              <a:rPr lang="de-DE" sz="1000" dirty="0" smtClean="0">
                <a:latin typeface="Noto Sans Cond"/>
                <a:cs typeface="Noto Sans Cond"/>
              </a:rPr>
              <a:t>Telefonnummern </a:t>
            </a:r>
            <a:r>
              <a:rPr lang="de-DE" sz="1000" spc="5" dirty="0" smtClean="0">
                <a:latin typeface="Noto Sans Cond"/>
                <a:cs typeface="Noto Sans Cond"/>
              </a:rPr>
              <a:t>oder explizite </a:t>
            </a:r>
            <a:r>
              <a:rPr lang="de-DE" sz="1000" dirty="0" smtClean="0">
                <a:latin typeface="Noto Sans Cond"/>
                <a:cs typeface="Noto Sans Cond"/>
              </a:rPr>
              <a:t>Hinweise, die </a:t>
            </a:r>
            <a:r>
              <a:rPr lang="de-DE" sz="1000" spc="5" dirty="0" smtClean="0">
                <a:latin typeface="Noto Sans Cond"/>
                <a:cs typeface="Noto Sans Cond"/>
              </a:rPr>
              <a:t>nicht  </a:t>
            </a:r>
            <a:r>
              <a:rPr lang="de-DE" sz="1000" dirty="0" smtClean="0">
                <a:latin typeface="Noto Sans Cond"/>
                <a:cs typeface="Noto Sans Cond"/>
              </a:rPr>
              <a:t>im </a:t>
            </a:r>
            <a:r>
              <a:rPr lang="de-DE" sz="1000" spc="5" dirty="0" smtClean="0">
                <a:latin typeface="Noto Sans Cond"/>
                <a:cs typeface="Noto Sans Cond"/>
              </a:rPr>
              <a:t>Fließtext positioniert werden</a:t>
            </a:r>
            <a:r>
              <a:rPr lang="de-DE" sz="1000" spc="-35" dirty="0" smtClean="0">
                <a:latin typeface="Noto Sans Cond"/>
                <a:cs typeface="Noto Sans Cond"/>
              </a:rPr>
              <a:t> </a:t>
            </a:r>
            <a:r>
              <a:rPr lang="de-DE" sz="1000" spc="5" dirty="0" smtClean="0">
                <a:latin typeface="Noto Sans Cond"/>
                <a:cs typeface="Noto Sans Cond"/>
              </a:rPr>
              <a:t>sollten.</a:t>
            </a:r>
            <a:endParaRPr lang="de-DE" sz="1000" dirty="0" smtClean="0"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lang="de-DE" sz="1000" b="1" spc="15" dirty="0" smtClean="0">
                <a:latin typeface="Noto Sans Cond"/>
                <a:cs typeface="Noto Sans Cond"/>
              </a:rPr>
              <a:t>www.uni-erfurt.de</a:t>
            </a:r>
            <a:endParaRPr lang="de-DE" sz="1000" dirty="0">
              <a:latin typeface="Noto Serif"/>
              <a:cs typeface="Noto Serif"/>
            </a:endParaRPr>
          </a:p>
        </p:txBody>
      </p:sp>
      <p:sp>
        <p:nvSpPr>
          <p:cNvPr id="13" name="object 11"/>
          <p:cNvSpPr txBox="1"/>
          <p:nvPr/>
        </p:nvSpPr>
        <p:spPr>
          <a:xfrm>
            <a:off x="3857299" y="10147303"/>
            <a:ext cx="2028825" cy="1282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5" dirty="0">
                <a:solidFill>
                  <a:srgbClr val="231F20"/>
                </a:solidFill>
                <a:latin typeface="Noto Sans Cond"/>
                <a:cs typeface="Noto Sans Cond"/>
              </a:rPr>
              <a:t>Super schmale Marginalie für ganz </a:t>
            </a:r>
            <a:r>
              <a:rPr sz="700" spc="10" dirty="0">
                <a:solidFill>
                  <a:srgbClr val="231F20"/>
                </a:solidFill>
                <a:latin typeface="Noto Sans Cond"/>
                <a:cs typeface="Noto Sans Cond"/>
              </a:rPr>
              <a:t>kleine</a:t>
            </a:r>
            <a:r>
              <a:rPr sz="700" spc="-10" dirty="0">
                <a:solidFill>
                  <a:srgbClr val="231F20"/>
                </a:solidFill>
                <a:latin typeface="Noto Sans Cond"/>
                <a:cs typeface="Noto Sans Cond"/>
              </a:rPr>
              <a:t> </a:t>
            </a:r>
            <a:r>
              <a:rPr sz="700" spc="10" dirty="0">
                <a:solidFill>
                  <a:srgbClr val="231F20"/>
                </a:solidFill>
                <a:latin typeface="Noto Sans Cond"/>
                <a:cs typeface="Noto Sans Cond"/>
              </a:rPr>
              <a:t>Informationen</a:t>
            </a:r>
            <a:endParaRPr sz="700" dirty="0">
              <a:latin typeface="Noto Sans Cond"/>
              <a:cs typeface="Noto Sans Con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360</Words>
  <Application>Microsoft Office PowerPoint</Application>
  <PresentationFormat>Benutzerdefiniert</PresentationFormat>
  <Paragraphs>26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Calibri</vt:lpstr>
      <vt:lpstr>Noto Sans</vt:lpstr>
      <vt:lpstr>Noto Sans Cond</vt:lpstr>
      <vt:lpstr>Noto Sans SemCond</vt:lpstr>
      <vt:lpstr>Noto Serif</vt:lpstr>
      <vt:lpstr>Noto Serif SemCond Med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Lisa Wollenschläger</cp:lastModifiedBy>
  <cp:revision>2</cp:revision>
  <dcterms:created xsi:type="dcterms:W3CDTF">2019-10-02T15:28:18Z</dcterms:created>
  <dcterms:modified xsi:type="dcterms:W3CDTF">2019-10-02T13:28:52Z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2019-10-02T00:00:00Z</vt:filetime>
  </property>
  <property fmtid="{D5CDD505-2E9C-101B-9397-08002B2CF9AE}" pid="3" name="Creator">
    <vt:lpwstr>Adobe InDesign CC 13.1 (Windows)</vt:lpwstr>
  </property>
  <property fmtid="{D5CDD505-2E9C-101B-9397-08002B2CF9AE}" pid="4" name="LastSaved">
    <vt:filetime>2019-10-02T00:00:00Z</vt:filetime>
  </property>
</Properties>
</file>