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667" autoAdjust="0"/>
    <p:restoredTop sz="94660"/>
  </p:normalViewPr>
  <p:slideViewPr>
    <p:cSldViewPr snapToGrid="0">
      <p:cViewPr varScale="1">
        <p:scale>
          <a:sx n="50" d="100"/>
          <a:sy n="50" d="100"/>
        </p:scale>
        <p:origin x="2340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87323-9B1E-4628-9B69-642E8C9C450F}" type="datetimeFigureOut">
              <a:rPr lang="de-DE" smtClean="0"/>
              <a:t>09.10.2019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2457E-051C-4216-9606-57A5AAA251F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324478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87323-9B1E-4628-9B69-642E8C9C450F}" type="datetimeFigureOut">
              <a:rPr lang="de-DE" smtClean="0"/>
              <a:t>09.10.2019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2457E-051C-4216-9606-57A5AAA251F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883952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87323-9B1E-4628-9B69-642E8C9C450F}" type="datetimeFigureOut">
              <a:rPr lang="de-DE" smtClean="0"/>
              <a:t>09.10.2019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2457E-051C-4216-9606-57A5AAA251F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803845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87323-9B1E-4628-9B69-642E8C9C450F}" type="datetimeFigureOut">
              <a:rPr lang="de-DE" smtClean="0"/>
              <a:t>09.10.2019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2457E-051C-4216-9606-57A5AAA251F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360221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87323-9B1E-4628-9B69-642E8C9C450F}" type="datetimeFigureOut">
              <a:rPr lang="de-DE" smtClean="0"/>
              <a:t>09.10.2019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2457E-051C-4216-9606-57A5AAA251F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233283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87323-9B1E-4628-9B69-642E8C9C450F}" type="datetimeFigureOut">
              <a:rPr lang="de-DE" smtClean="0"/>
              <a:t>09.10.2019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2457E-051C-4216-9606-57A5AAA251F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683850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87323-9B1E-4628-9B69-642E8C9C450F}" type="datetimeFigureOut">
              <a:rPr lang="de-DE" smtClean="0"/>
              <a:t>09.10.2019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2457E-051C-4216-9606-57A5AAA251F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817214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87323-9B1E-4628-9B69-642E8C9C450F}" type="datetimeFigureOut">
              <a:rPr lang="de-DE" smtClean="0"/>
              <a:t>09.10.2019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2457E-051C-4216-9606-57A5AAA251F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038007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87323-9B1E-4628-9B69-642E8C9C450F}" type="datetimeFigureOut">
              <a:rPr lang="de-DE" smtClean="0"/>
              <a:t>09.10.2019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2457E-051C-4216-9606-57A5AAA251F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073393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87323-9B1E-4628-9B69-642E8C9C450F}" type="datetimeFigureOut">
              <a:rPr lang="de-DE" smtClean="0"/>
              <a:t>09.10.2019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2457E-051C-4216-9606-57A5AAA251F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509774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87323-9B1E-4628-9B69-642E8C9C450F}" type="datetimeFigureOut">
              <a:rPr lang="de-DE" smtClean="0"/>
              <a:t>09.10.2019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2457E-051C-4216-9606-57A5AAA251F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1674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787323-9B1E-4628-9B69-642E8C9C450F}" type="datetimeFigureOut">
              <a:rPr lang="de-DE" smtClean="0"/>
              <a:t>09.10.2019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92457E-051C-4216-9606-57A5AAA251F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388609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449" b="9863"/>
          <a:stretch/>
        </p:blipFill>
        <p:spPr>
          <a:xfrm>
            <a:off x="0" y="-1"/>
            <a:ext cx="7632000" cy="10802884"/>
          </a:xfrm>
          <a:prstGeom prst="rect">
            <a:avLst/>
          </a:prstGeom>
        </p:spPr>
      </p:pic>
      <p:pic>
        <p:nvPicPr>
          <p:cNvPr id="4" name="Grafik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3" y="111504"/>
            <a:ext cx="7632000" cy="10795587"/>
          </a:xfrm>
          <a:prstGeom prst="rect">
            <a:avLst/>
          </a:prstGeom>
        </p:spPr>
      </p:pic>
      <p:sp>
        <p:nvSpPr>
          <p:cNvPr id="5" name="object 2"/>
          <p:cNvSpPr txBox="1"/>
          <p:nvPr/>
        </p:nvSpPr>
        <p:spPr>
          <a:xfrm>
            <a:off x="831474" y="5458376"/>
            <a:ext cx="5901058" cy="420980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3707" marR="727848">
              <a:lnSpc>
                <a:spcPct val="113599"/>
              </a:lnSpc>
            </a:pPr>
            <a:r>
              <a:rPr lang="de-DE" sz="1190" spc="-11" smtClean="0">
                <a:solidFill>
                  <a:srgbClr val="231F20"/>
                </a:solidFill>
                <a:latin typeface="Noto Serif"/>
                <a:cs typeface="Noto Serif"/>
              </a:rPr>
              <a:t>Wer </a:t>
            </a:r>
            <a:r>
              <a:rPr lang="de-DE" sz="1190" spc="-11" dirty="0">
                <a:solidFill>
                  <a:srgbClr val="231F20"/>
                </a:solidFill>
                <a:latin typeface="Noto Serif"/>
                <a:cs typeface="Noto Serif"/>
              </a:rPr>
              <a:t>lädt ein? </a:t>
            </a:r>
            <a:r>
              <a:rPr lang="de-DE" sz="1190" dirty="0">
                <a:solidFill>
                  <a:srgbClr val="231F20"/>
                </a:solidFill>
                <a:latin typeface="Noto Serif"/>
                <a:cs typeface="Noto Serif"/>
              </a:rPr>
              <a:t>Das </a:t>
            </a:r>
            <a:r>
              <a:rPr lang="de-DE" sz="1190" spc="22" dirty="0">
                <a:solidFill>
                  <a:srgbClr val="231F20"/>
                </a:solidFill>
                <a:latin typeface="Noto Serif"/>
                <a:cs typeface="Noto Serif"/>
              </a:rPr>
              <a:t>kann hier </a:t>
            </a:r>
            <a:r>
              <a:rPr lang="de-DE" sz="1190" dirty="0">
                <a:solidFill>
                  <a:srgbClr val="231F20"/>
                </a:solidFill>
                <a:latin typeface="Noto Serif"/>
                <a:cs typeface="Noto Serif"/>
              </a:rPr>
              <a:t>ohne Probleme auch </a:t>
            </a:r>
            <a:r>
              <a:rPr lang="de-DE" sz="1190" spc="11" dirty="0">
                <a:solidFill>
                  <a:srgbClr val="231F20"/>
                </a:solidFill>
                <a:latin typeface="Noto Serif"/>
                <a:cs typeface="Noto Serif"/>
              </a:rPr>
              <a:t>über </a:t>
            </a:r>
            <a:r>
              <a:rPr lang="de-DE" sz="1190" spc="5" dirty="0">
                <a:solidFill>
                  <a:srgbClr val="231F20"/>
                </a:solidFill>
                <a:latin typeface="Noto Serif"/>
                <a:cs typeface="Noto Serif"/>
              </a:rPr>
              <a:t>zwei Zeilen</a:t>
            </a:r>
            <a:r>
              <a:rPr lang="de-DE" sz="1190" spc="-49" dirty="0">
                <a:solidFill>
                  <a:srgbClr val="231F20"/>
                </a:solidFill>
                <a:latin typeface="Noto Serif"/>
                <a:cs typeface="Noto Serif"/>
              </a:rPr>
              <a:t> </a:t>
            </a:r>
            <a:r>
              <a:rPr lang="de-DE" sz="1190" spc="5" dirty="0">
                <a:solidFill>
                  <a:srgbClr val="231F20"/>
                </a:solidFill>
                <a:latin typeface="Noto Serif"/>
                <a:cs typeface="Noto Serif"/>
              </a:rPr>
              <a:t>laufen.</a:t>
            </a:r>
            <a:endParaRPr lang="de-DE" sz="1190" dirty="0">
              <a:latin typeface="Noto Serif"/>
              <a:cs typeface="Noto Serif"/>
            </a:endParaRPr>
          </a:p>
          <a:p>
            <a:pPr marL="13707" marR="727848">
              <a:lnSpc>
                <a:spcPct val="113599"/>
              </a:lnSpc>
            </a:pPr>
            <a:endParaRPr sz="2320" dirty="0" smtClean="0">
              <a:latin typeface="Times New Roman"/>
              <a:cs typeface="Times New Roman"/>
            </a:endParaRPr>
          </a:p>
          <a:p>
            <a:pPr marL="13707"/>
            <a:r>
              <a:rPr sz="1403" b="1" spc="43" dirty="0" smtClean="0">
                <a:solidFill>
                  <a:srgbClr val="FFFFFF"/>
                </a:solidFill>
                <a:latin typeface="Noto Sans SemCond"/>
                <a:cs typeface="Noto Sans SemCond"/>
              </a:rPr>
              <a:t>ART </a:t>
            </a:r>
            <a:r>
              <a:rPr sz="1403" b="1" spc="32" dirty="0">
                <a:solidFill>
                  <a:srgbClr val="FFFFFF"/>
                </a:solidFill>
                <a:latin typeface="Noto Sans SemCond"/>
                <a:cs typeface="Noto Sans SemCond"/>
              </a:rPr>
              <a:t>DER</a:t>
            </a:r>
            <a:r>
              <a:rPr sz="1403" b="1" spc="113" dirty="0">
                <a:solidFill>
                  <a:srgbClr val="FFFFFF"/>
                </a:solidFill>
                <a:latin typeface="Noto Sans SemCond"/>
                <a:cs typeface="Noto Sans SemCond"/>
              </a:rPr>
              <a:t> </a:t>
            </a:r>
            <a:r>
              <a:rPr sz="1403" b="1" spc="49" dirty="0">
                <a:solidFill>
                  <a:srgbClr val="FFFFFF"/>
                </a:solidFill>
                <a:latin typeface="Noto Sans SemCond"/>
                <a:cs typeface="Noto Sans SemCond"/>
              </a:rPr>
              <a:t>VERANSTALTUNG</a:t>
            </a:r>
            <a:endParaRPr sz="1403" dirty="0">
              <a:latin typeface="Noto Sans SemCond"/>
              <a:cs typeface="Noto Sans SemCond"/>
            </a:endParaRPr>
          </a:p>
          <a:p>
            <a:pPr marL="13707">
              <a:spcBef>
                <a:spcPts val="254"/>
              </a:spcBef>
            </a:pPr>
            <a:r>
              <a:rPr sz="2159" b="1" spc="-11" dirty="0">
                <a:solidFill>
                  <a:srgbClr val="231F20"/>
                </a:solidFill>
                <a:latin typeface="Noto Sans SemCond"/>
                <a:cs typeface="Noto Sans SemCond"/>
              </a:rPr>
              <a:t>Hier </a:t>
            </a:r>
            <a:r>
              <a:rPr sz="2159" b="1" spc="-5" dirty="0">
                <a:solidFill>
                  <a:srgbClr val="231F20"/>
                </a:solidFill>
                <a:latin typeface="Noto Sans SemCond"/>
                <a:cs typeface="Noto Sans SemCond"/>
              </a:rPr>
              <a:t>steht </a:t>
            </a:r>
            <a:r>
              <a:rPr sz="2159" b="1" spc="-11" dirty="0">
                <a:solidFill>
                  <a:srgbClr val="231F20"/>
                </a:solidFill>
                <a:latin typeface="Noto Sans SemCond"/>
                <a:cs typeface="Noto Sans SemCond"/>
              </a:rPr>
              <a:t>ein spannender</a:t>
            </a:r>
            <a:r>
              <a:rPr sz="2159" b="1" spc="5" dirty="0">
                <a:solidFill>
                  <a:srgbClr val="231F20"/>
                </a:solidFill>
                <a:latin typeface="Noto Sans SemCond"/>
                <a:cs typeface="Noto Sans SemCond"/>
              </a:rPr>
              <a:t> </a:t>
            </a:r>
            <a:r>
              <a:rPr sz="2159" b="1" spc="-5" dirty="0">
                <a:solidFill>
                  <a:srgbClr val="231F20"/>
                </a:solidFill>
                <a:latin typeface="Noto Sans SemCond"/>
                <a:cs typeface="Noto Sans SemCond"/>
              </a:rPr>
              <a:t>Titel.</a:t>
            </a:r>
            <a:endParaRPr sz="2159" dirty="0">
              <a:latin typeface="Noto Sans SemCond"/>
              <a:cs typeface="Noto Sans SemCond"/>
            </a:endParaRPr>
          </a:p>
          <a:p>
            <a:pPr marL="13707">
              <a:spcBef>
                <a:spcPts val="103"/>
              </a:spcBef>
            </a:pPr>
            <a:r>
              <a:rPr sz="2159" b="1" spc="-16" dirty="0">
                <a:solidFill>
                  <a:srgbClr val="231F20"/>
                </a:solidFill>
                <a:latin typeface="Noto Sans SemCond"/>
                <a:cs typeface="Noto Sans SemCond"/>
              </a:rPr>
              <a:t>Zweizeiligkeit </a:t>
            </a:r>
            <a:r>
              <a:rPr sz="2159" b="1" spc="5" dirty="0">
                <a:solidFill>
                  <a:srgbClr val="231F20"/>
                </a:solidFill>
                <a:latin typeface="Noto Sans SemCond"/>
                <a:cs typeface="Noto Sans SemCond"/>
              </a:rPr>
              <a:t>ist </a:t>
            </a:r>
            <a:r>
              <a:rPr sz="2159" b="1" spc="-11" dirty="0">
                <a:solidFill>
                  <a:srgbClr val="231F20"/>
                </a:solidFill>
                <a:latin typeface="Noto Sans SemCond"/>
                <a:cs typeface="Noto Sans SemCond"/>
              </a:rPr>
              <a:t>gut und problemlos</a:t>
            </a:r>
            <a:r>
              <a:rPr sz="2159" b="1" spc="32" dirty="0">
                <a:solidFill>
                  <a:srgbClr val="231F20"/>
                </a:solidFill>
                <a:latin typeface="Noto Sans SemCond"/>
                <a:cs typeface="Noto Sans SemCond"/>
              </a:rPr>
              <a:t> </a:t>
            </a:r>
            <a:r>
              <a:rPr sz="2159" b="1" spc="-11" dirty="0">
                <a:solidFill>
                  <a:srgbClr val="231F20"/>
                </a:solidFill>
                <a:latin typeface="Noto Sans SemCond"/>
                <a:cs typeface="Noto Sans SemCond"/>
              </a:rPr>
              <a:t>möglich.</a:t>
            </a:r>
            <a:endParaRPr sz="2159" dirty="0">
              <a:latin typeface="Noto Sans SemCond"/>
              <a:cs typeface="Noto Sans SemCond"/>
            </a:endParaRPr>
          </a:p>
          <a:p>
            <a:pPr marL="13707" marR="5483">
              <a:lnSpc>
                <a:spcPct val="113599"/>
              </a:lnSpc>
              <a:spcBef>
                <a:spcPts val="1419"/>
              </a:spcBef>
            </a:pPr>
            <a:r>
              <a:rPr sz="1187" spc="5" dirty="0">
                <a:solidFill>
                  <a:srgbClr val="231F20"/>
                </a:solidFill>
                <a:latin typeface="Noto Serif"/>
                <a:cs typeface="Noto Serif"/>
              </a:rPr>
              <a:t>Hier </a:t>
            </a:r>
            <a:r>
              <a:rPr sz="1187" dirty="0">
                <a:solidFill>
                  <a:srgbClr val="231F20"/>
                </a:solidFill>
                <a:latin typeface="Noto Serif"/>
                <a:cs typeface="Noto Serif"/>
              </a:rPr>
              <a:t>steht </a:t>
            </a:r>
            <a:r>
              <a:rPr sz="1187" spc="5" dirty="0">
                <a:solidFill>
                  <a:srgbClr val="231F20"/>
                </a:solidFill>
                <a:latin typeface="Noto Serif"/>
                <a:cs typeface="Noto Serif"/>
              </a:rPr>
              <a:t>eine Event-Beschreibung </a:t>
            </a:r>
            <a:r>
              <a:rPr sz="1187" spc="22" dirty="0">
                <a:solidFill>
                  <a:srgbClr val="231F20"/>
                </a:solidFill>
                <a:latin typeface="Noto Serif"/>
                <a:cs typeface="Noto Serif"/>
              </a:rPr>
              <a:t>als </a:t>
            </a:r>
            <a:r>
              <a:rPr sz="1187" spc="11" dirty="0">
                <a:solidFill>
                  <a:srgbClr val="231F20"/>
                </a:solidFill>
                <a:latin typeface="Noto Serif"/>
                <a:cs typeface="Noto Serif"/>
              </a:rPr>
              <a:t>Fließtext </a:t>
            </a:r>
            <a:r>
              <a:rPr sz="1187" spc="-5" dirty="0">
                <a:solidFill>
                  <a:srgbClr val="231F20"/>
                </a:solidFill>
                <a:latin typeface="Noto Serif"/>
                <a:cs typeface="Noto Serif"/>
              </a:rPr>
              <a:t>oder </a:t>
            </a:r>
            <a:r>
              <a:rPr sz="1187" spc="16" dirty="0">
                <a:solidFill>
                  <a:srgbClr val="231F20"/>
                </a:solidFill>
                <a:latin typeface="Noto Serif"/>
                <a:cs typeface="Noto Serif"/>
              </a:rPr>
              <a:t>Aufzählung </a:t>
            </a:r>
            <a:r>
              <a:rPr sz="1187" spc="-5" dirty="0">
                <a:solidFill>
                  <a:srgbClr val="231F20"/>
                </a:solidFill>
                <a:latin typeface="Noto Serif"/>
                <a:cs typeface="Noto Serif"/>
              </a:rPr>
              <a:t>von </a:t>
            </a:r>
            <a:r>
              <a:rPr sz="1187" spc="5" dirty="0">
                <a:solidFill>
                  <a:srgbClr val="231F20"/>
                </a:solidFill>
                <a:latin typeface="Noto Serif"/>
                <a:cs typeface="Noto Serif"/>
              </a:rPr>
              <a:t>Rednern  </a:t>
            </a:r>
            <a:r>
              <a:rPr sz="1187" spc="-5" dirty="0">
                <a:solidFill>
                  <a:srgbClr val="231F20"/>
                </a:solidFill>
                <a:latin typeface="Noto Serif"/>
                <a:cs typeface="Noto Serif"/>
              </a:rPr>
              <a:t>oder </a:t>
            </a:r>
            <a:r>
              <a:rPr sz="1187" dirty="0">
                <a:solidFill>
                  <a:srgbClr val="231F20"/>
                </a:solidFill>
                <a:latin typeface="Noto Serif"/>
                <a:cs typeface="Noto Serif"/>
              </a:rPr>
              <a:t>Vorträgen: </a:t>
            </a:r>
            <a:r>
              <a:rPr sz="1187" spc="-5" dirty="0">
                <a:solidFill>
                  <a:srgbClr val="231F20"/>
                </a:solidFill>
                <a:latin typeface="Noto Serif"/>
                <a:cs typeface="Noto Serif"/>
              </a:rPr>
              <a:t>Zwei </a:t>
            </a:r>
            <a:r>
              <a:rPr sz="1187" spc="16" dirty="0">
                <a:solidFill>
                  <a:srgbClr val="231F20"/>
                </a:solidFill>
                <a:latin typeface="Noto Serif"/>
                <a:cs typeface="Noto Serif"/>
              </a:rPr>
              <a:t>flinke </a:t>
            </a:r>
            <a:r>
              <a:rPr sz="1187" spc="-5" dirty="0">
                <a:solidFill>
                  <a:srgbClr val="231F20"/>
                </a:solidFill>
                <a:latin typeface="Noto Serif"/>
                <a:cs typeface="Noto Serif"/>
              </a:rPr>
              <a:t>Boxer jagen </a:t>
            </a:r>
            <a:r>
              <a:rPr sz="1187" spc="11" dirty="0">
                <a:solidFill>
                  <a:srgbClr val="231F20"/>
                </a:solidFill>
                <a:latin typeface="Noto Serif"/>
                <a:cs typeface="Noto Serif"/>
              </a:rPr>
              <a:t>die </a:t>
            </a:r>
            <a:r>
              <a:rPr sz="1187" spc="22" dirty="0">
                <a:solidFill>
                  <a:srgbClr val="231F20"/>
                </a:solidFill>
                <a:latin typeface="Noto Serif"/>
                <a:cs typeface="Noto Serif"/>
              </a:rPr>
              <a:t>quirlige </a:t>
            </a:r>
            <a:r>
              <a:rPr sz="1187" spc="11" dirty="0">
                <a:solidFill>
                  <a:srgbClr val="231F20"/>
                </a:solidFill>
                <a:latin typeface="Noto Serif"/>
                <a:cs typeface="Noto Serif"/>
              </a:rPr>
              <a:t>Eva </a:t>
            </a:r>
            <a:r>
              <a:rPr sz="1187" spc="5" dirty="0">
                <a:solidFill>
                  <a:srgbClr val="231F20"/>
                </a:solidFill>
                <a:latin typeface="Noto Serif"/>
                <a:cs typeface="Noto Serif"/>
              </a:rPr>
              <a:t>und </a:t>
            </a:r>
            <a:r>
              <a:rPr sz="1187" spc="16" dirty="0">
                <a:solidFill>
                  <a:srgbClr val="231F20"/>
                </a:solidFill>
                <a:latin typeface="Noto Serif"/>
                <a:cs typeface="Noto Serif"/>
              </a:rPr>
              <a:t>ihren </a:t>
            </a:r>
            <a:r>
              <a:rPr sz="1187" spc="-11" dirty="0">
                <a:solidFill>
                  <a:srgbClr val="231F20"/>
                </a:solidFill>
                <a:latin typeface="Noto Serif"/>
                <a:cs typeface="Noto Serif"/>
              </a:rPr>
              <a:t>Mops </a:t>
            </a:r>
            <a:r>
              <a:rPr sz="1187" spc="11" dirty="0">
                <a:solidFill>
                  <a:srgbClr val="231F20"/>
                </a:solidFill>
                <a:latin typeface="Noto Serif"/>
                <a:cs typeface="Noto Serif"/>
              </a:rPr>
              <a:t>durch  </a:t>
            </a:r>
            <a:r>
              <a:rPr sz="1187" dirty="0">
                <a:solidFill>
                  <a:srgbClr val="231F20"/>
                </a:solidFill>
                <a:latin typeface="Noto Serif"/>
                <a:cs typeface="Noto Serif"/>
              </a:rPr>
              <a:t>Sylt. </a:t>
            </a:r>
            <a:r>
              <a:rPr sz="1187" spc="16" dirty="0">
                <a:solidFill>
                  <a:srgbClr val="231F20"/>
                </a:solidFill>
                <a:latin typeface="Noto Serif"/>
                <a:cs typeface="Noto Serif"/>
              </a:rPr>
              <a:t>Franz </a:t>
            </a:r>
            <a:r>
              <a:rPr sz="1187" spc="11" dirty="0">
                <a:solidFill>
                  <a:srgbClr val="231F20"/>
                </a:solidFill>
                <a:latin typeface="Noto Serif"/>
                <a:cs typeface="Noto Serif"/>
              </a:rPr>
              <a:t>jagt </a:t>
            </a:r>
            <a:r>
              <a:rPr sz="1187" spc="22" dirty="0">
                <a:solidFill>
                  <a:srgbClr val="231F20"/>
                </a:solidFill>
                <a:latin typeface="Noto Serif"/>
                <a:cs typeface="Noto Serif"/>
              </a:rPr>
              <a:t>im </a:t>
            </a:r>
            <a:r>
              <a:rPr sz="1187" dirty="0">
                <a:solidFill>
                  <a:srgbClr val="231F20"/>
                </a:solidFill>
                <a:latin typeface="Noto Serif"/>
                <a:cs typeface="Noto Serif"/>
              </a:rPr>
              <a:t>komplett </a:t>
            </a:r>
            <a:r>
              <a:rPr sz="1187" spc="5" dirty="0">
                <a:solidFill>
                  <a:srgbClr val="231F20"/>
                </a:solidFill>
                <a:latin typeface="Noto Serif"/>
                <a:cs typeface="Noto Serif"/>
              </a:rPr>
              <a:t>verwahrlosten </a:t>
            </a:r>
            <a:r>
              <a:rPr sz="1187" spc="16" dirty="0">
                <a:solidFill>
                  <a:srgbClr val="231F20"/>
                </a:solidFill>
                <a:latin typeface="Noto Serif"/>
                <a:cs typeface="Noto Serif"/>
              </a:rPr>
              <a:t>Taxi </a:t>
            </a:r>
            <a:r>
              <a:rPr sz="1187" spc="5" dirty="0">
                <a:solidFill>
                  <a:srgbClr val="231F20"/>
                </a:solidFill>
                <a:latin typeface="Noto Serif"/>
                <a:cs typeface="Noto Serif"/>
              </a:rPr>
              <a:t>quer </a:t>
            </a:r>
            <a:r>
              <a:rPr sz="1187" spc="11" dirty="0">
                <a:solidFill>
                  <a:srgbClr val="231F20"/>
                </a:solidFill>
                <a:latin typeface="Noto Serif"/>
                <a:cs typeface="Noto Serif"/>
              </a:rPr>
              <a:t>durch </a:t>
            </a:r>
            <a:r>
              <a:rPr sz="1187" spc="5" dirty="0">
                <a:solidFill>
                  <a:srgbClr val="231F20"/>
                </a:solidFill>
                <a:latin typeface="Noto Serif"/>
                <a:cs typeface="Noto Serif"/>
              </a:rPr>
              <a:t>Bayern. Zwölf </a:t>
            </a:r>
            <a:r>
              <a:rPr sz="1187" spc="-11" dirty="0">
                <a:solidFill>
                  <a:srgbClr val="231F20"/>
                </a:solidFill>
                <a:latin typeface="Noto Serif"/>
                <a:cs typeface="Noto Serif"/>
              </a:rPr>
              <a:t>Box-  </a:t>
            </a:r>
            <a:r>
              <a:rPr sz="1187" dirty="0">
                <a:solidFill>
                  <a:srgbClr val="231F20"/>
                </a:solidFill>
                <a:latin typeface="Noto Serif"/>
                <a:cs typeface="Noto Serif"/>
              </a:rPr>
              <a:t>kämpfer </a:t>
            </a:r>
            <a:r>
              <a:rPr sz="1187" spc="-5" dirty="0">
                <a:solidFill>
                  <a:srgbClr val="231F20"/>
                </a:solidFill>
                <a:latin typeface="Noto Serif"/>
                <a:cs typeface="Noto Serif"/>
              </a:rPr>
              <a:t>jagen </a:t>
            </a:r>
            <a:r>
              <a:rPr sz="1187" spc="11" dirty="0">
                <a:solidFill>
                  <a:srgbClr val="231F20"/>
                </a:solidFill>
                <a:latin typeface="Noto Serif"/>
                <a:cs typeface="Noto Serif"/>
              </a:rPr>
              <a:t>Viktor </a:t>
            </a:r>
            <a:r>
              <a:rPr sz="1187" spc="5" dirty="0">
                <a:solidFill>
                  <a:srgbClr val="231F20"/>
                </a:solidFill>
                <a:latin typeface="Noto Serif"/>
                <a:cs typeface="Noto Serif"/>
              </a:rPr>
              <a:t>quer </a:t>
            </a:r>
            <a:r>
              <a:rPr sz="1187" spc="11" dirty="0">
                <a:solidFill>
                  <a:srgbClr val="231F20"/>
                </a:solidFill>
                <a:latin typeface="Noto Serif"/>
                <a:cs typeface="Noto Serif"/>
              </a:rPr>
              <a:t>über </a:t>
            </a:r>
            <a:r>
              <a:rPr sz="1187" spc="-5" dirty="0">
                <a:solidFill>
                  <a:srgbClr val="231F20"/>
                </a:solidFill>
                <a:latin typeface="Noto Serif"/>
                <a:cs typeface="Noto Serif"/>
              </a:rPr>
              <a:t>den </a:t>
            </a:r>
            <a:r>
              <a:rPr sz="1187" spc="5" dirty="0">
                <a:solidFill>
                  <a:srgbClr val="231F20"/>
                </a:solidFill>
                <a:latin typeface="Noto Serif"/>
                <a:cs typeface="Noto Serif"/>
              </a:rPr>
              <a:t>großen </a:t>
            </a:r>
            <a:r>
              <a:rPr sz="1187" spc="-5" dirty="0">
                <a:solidFill>
                  <a:srgbClr val="231F20"/>
                </a:solidFill>
                <a:latin typeface="Noto Serif"/>
                <a:cs typeface="Noto Serif"/>
              </a:rPr>
              <a:t>Sylter </a:t>
            </a:r>
            <a:r>
              <a:rPr sz="1187" spc="5" dirty="0">
                <a:solidFill>
                  <a:srgbClr val="231F20"/>
                </a:solidFill>
                <a:latin typeface="Noto Serif"/>
                <a:cs typeface="Noto Serif"/>
              </a:rPr>
              <a:t>Deich. </a:t>
            </a:r>
            <a:r>
              <a:rPr sz="1187" spc="-16" dirty="0">
                <a:solidFill>
                  <a:srgbClr val="231F20"/>
                </a:solidFill>
                <a:latin typeface="Noto Serif"/>
                <a:cs typeface="Noto Serif"/>
              </a:rPr>
              <a:t>Vogel </a:t>
            </a:r>
            <a:r>
              <a:rPr sz="1187" spc="16" dirty="0">
                <a:solidFill>
                  <a:srgbClr val="231F20"/>
                </a:solidFill>
                <a:latin typeface="Noto Serif"/>
                <a:cs typeface="Noto Serif"/>
              </a:rPr>
              <a:t>Quax </a:t>
            </a:r>
            <a:r>
              <a:rPr sz="1187" spc="22" dirty="0">
                <a:solidFill>
                  <a:srgbClr val="231F20"/>
                </a:solidFill>
                <a:latin typeface="Noto Serif"/>
                <a:cs typeface="Noto Serif"/>
              </a:rPr>
              <a:t>zwickt  </a:t>
            </a:r>
            <a:r>
              <a:rPr sz="1187" dirty="0">
                <a:solidFill>
                  <a:srgbClr val="231F20"/>
                </a:solidFill>
                <a:latin typeface="Noto Serif"/>
                <a:cs typeface="Noto Serif"/>
              </a:rPr>
              <a:t>Johnys </a:t>
            </a:r>
            <a:r>
              <a:rPr sz="1187" spc="5" dirty="0">
                <a:solidFill>
                  <a:srgbClr val="231F20"/>
                </a:solidFill>
                <a:latin typeface="Noto Serif"/>
                <a:cs typeface="Noto Serif"/>
              </a:rPr>
              <a:t>Pferd </a:t>
            </a:r>
            <a:r>
              <a:rPr sz="1187" spc="11" dirty="0">
                <a:solidFill>
                  <a:srgbClr val="231F20"/>
                </a:solidFill>
                <a:latin typeface="Noto Serif"/>
                <a:cs typeface="Noto Serif"/>
              </a:rPr>
              <a:t>Bim. Sylvia </a:t>
            </a:r>
            <a:r>
              <a:rPr sz="1187" spc="16" dirty="0">
                <a:solidFill>
                  <a:srgbClr val="231F20"/>
                </a:solidFill>
                <a:latin typeface="Noto Serif"/>
                <a:cs typeface="Noto Serif"/>
              </a:rPr>
              <a:t>wagt </a:t>
            </a:r>
            <a:r>
              <a:rPr sz="1187" spc="22" dirty="0">
                <a:solidFill>
                  <a:srgbClr val="231F20"/>
                </a:solidFill>
                <a:latin typeface="Noto Serif"/>
                <a:cs typeface="Noto Serif"/>
              </a:rPr>
              <a:t>quick </a:t>
            </a:r>
            <a:r>
              <a:rPr sz="1187" spc="-5" dirty="0">
                <a:solidFill>
                  <a:srgbClr val="231F20"/>
                </a:solidFill>
                <a:latin typeface="Noto Serif"/>
                <a:cs typeface="Noto Serif"/>
              </a:rPr>
              <a:t>den </a:t>
            </a:r>
            <a:r>
              <a:rPr sz="1187" spc="11" dirty="0">
                <a:solidFill>
                  <a:srgbClr val="231F20"/>
                </a:solidFill>
                <a:latin typeface="Noto Serif"/>
                <a:cs typeface="Noto Serif"/>
              </a:rPr>
              <a:t>Jux </a:t>
            </a:r>
            <a:r>
              <a:rPr sz="1187" dirty="0">
                <a:solidFill>
                  <a:srgbClr val="231F20"/>
                </a:solidFill>
                <a:latin typeface="Noto Serif"/>
                <a:cs typeface="Noto Serif"/>
              </a:rPr>
              <a:t>bei </a:t>
            </a:r>
            <a:r>
              <a:rPr sz="1187" spc="5" dirty="0">
                <a:solidFill>
                  <a:srgbClr val="231F20"/>
                </a:solidFill>
                <a:latin typeface="Noto Serif"/>
                <a:cs typeface="Noto Serif"/>
              </a:rPr>
              <a:t>Pforzheim. </a:t>
            </a:r>
            <a:r>
              <a:rPr sz="1187" dirty="0">
                <a:solidFill>
                  <a:srgbClr val="231F20"/>
                </a:solidFill>
                <a:latin typeface="Noto Serif"/>
                <a:cs typeface="Noto Serif"/>
              </a:rPr>
              <a:t>Polyfon </a:t>
            </a:r>
            <a:r>
              <a:rPr sz="1187" spc="11" dirty="0">
                <a:solidFill>
                  <a:srgbClr val="231F20"/>
                </a:solidFill>
                <a:latin typeface="Noto Serif"/>
                <a:cs typeface="Noto Serif"/>
              </a:rPr>
              <a:t>zwitschernd  </a:t>
            </a:r>
            <a:r>
              <a:rPr sz="1187" spc="5" dirty="0">
                <a:solidFill>
                  <a:srgbClr val="231F20"/>
                </a:solidFill>
                <a:latin typeface="Noto Serif"/>
                <a:cs typeface="Noto Serif"/>
              </a:rPr>
              <a:t>aßen </a:t>
            </a:r>
            <a:r>
              <a:rPr sz="1187" spc="11" dirty="0">
                <a:solidFill>
                  <a:srgbClr val="231F20"/>
                </a:solidFill>
                <a:latin typeface="Noto Serif"/>
                <a:cs typeface="Noto Serif"/>
              </a:rPr>
              <a:t>Mäxchens </a:t>
            </a:r>
            <a:r>
              <a:rPr sz="1187" spc="-5" dirty="0">
                <a:solidFill>
                  <a:srgbClr val="231F20"/>
                </a:solidFill>
                <a:latin typeface="Noto Serif"/>
                <a:cs typeface="Noto Serif"/>
              </a:rPr>
              <a:t>Vögel </a:t>
            </a:r>
            <a:r>
              <a:rPr sz="1187" spc="11" dirty="0">
                <a:solidFill>
                  <a:srgbClr val="231F20"/>
                </a:solidFill>
                <a:latin typeface="Noto Serif"/>
                <a:cs typeface="Noto Serif"/>
              </a:rPr>
              <a:t>Rüben, </a:t>
            </a:r>
            <a:r>
              <a:rPr sz="1187" spc="5" dirty="0">
                <a:solidFill>
                  <a:srgbClr val="231F20"/>
                </a:solidFill>
                <a:latin typeface="Noto Serif"/>
                <a:cs typeface="Noto Serif"/>
              </a:rPr>
              <a:t>Joghurt und</a:t>
            </a:r>
            <a:r>
              <a:rPr sz="1187" spc="-49" dirty="0">
                <a:solidFill>
                  <a:srgbClr val="231F20"/>
                </a:solidFill>
                <a:latin typeface="Noto Serif"/>
                <a:cs typeface="Noto Serif"/>
              </a:rPr>
              <a:t> </a:t>
            </a:r>
            <a:r>
              <a:rPr sz="1187" spc="11" dirty="0">
                <a:solidFill>
                  <a:srgbClr val="231F20"/>
                </a:solidFill>
                <a:latin typeface="Noto Serif"/>
                <a:cs typeface="Noto Serif"/>
              </a:rPr>
              <a:t>Quark.</a:t>
            </a:r>
            <a:endParaRPr sz="1187" dirty="0">
              <a:latin typeface="Noto Serif"/>
              <a:cs typeface="Noto Serif"/>
            </a:endParaRPr>
          </a:p>
          <a:p>
            <a:pPr>
              <a:lnSpc>
                <a:spcPct val="100000"/>
              </a:lnSpc>
            </a:pPr>
            <a:endParaRPr sz="1403" dirty="0">
              <a:latin typeface="Times New Roman"/>
              <a:cs typeface="Times New Roman"/>
            </a:endParaRPr>
          </a:p>
          <a:p>
            <a:pPr marL="13707" marR="1438561">
              <a:lnSpc>
                <a:spcPct val="113599"/>
              </a:lnSpc>
            </a:pPr>
            <a:r>
              <a:rPr sz="1187" spc="-11" dirty="0">
                <a:solidFill>
                  <a:srgbClr val="231F20"/>
                </a:solidFill>
                <a:latin typeface="Noto Sans"/>
                <a:cs typeface="Noto Sans"/>
              </a:rPr>
              <a:t>Wann </a:t>
            </a:r>
            <a:r>
              <a:rPr sz="1187" spc="-5" dirty="0">
                <a:solidFill>
                  <a:srgbClr val="231F20"/>
                </a:solidFill>
                <a:latin typeface="Noto Sans"/>
                <a:cs typeface="Noto Sans"/>
              </a:rPr>
              <a:t>und </a:t>
            </a:r>
            <a:r>
              <a:rPr sz="1187" dirty="0">
                <a:solidFill>
                  <a:srgbClr val="231F20"/>
                </a:solidFill>
                <a:latin typeface="Noto Sans"/>
                <a:cs typeface="Noto Sans"/>
              </a:rPr>
              <a:t>wo findet </a:t>
            </a:r>
            <a:r>
              <a:rPr sz="1187" spc="-5" dirty="0">
                <a:solidFill>
                  <a:srgbClr val="231F20"/>
                </a:solidFill>
                <a:latin typeface="Noto Sans"/>
                <a:cs typeface="Noto Sans"/>
              </a:rPr>
              <a:t>die </a:t>
            </a:r>
            <a:r>
              <a:rPr sz="1187" dirty="0">
                <a:solidFill>
                  <a:srgbClr val="231F20"/>
                </a:solidFill>
                <a:latin typeface="Noto Sans"/>
                <a:cs typeface="Noto Sans"/>
              </a:rPr>
              <a:t>Veranstaltung </a:t>
            </a:r>
            <a:r>
              <a:rPr sz="1187" spc="11" dirty="0">
                <a:solidFill>
                  <a:srgbClr val="231F20"/>
                </a:solidFill>
                <a:latin typeface="Noto Sans"/>
                <a:cs typeface="Noto Sans"/>
              </a:rPr>
              <a:t>statt? </a:t>
            </a:r>
            <a:r>
              <a:rPr sz="1187" dirty="0">
                <a:solidFill>
                  <a:srgbClr val="231F20"/>
                </a:solidFill>
                <a:latin typeface="Noto Sans"/>
                <a:cs typeface="Noto Sans"/>
              </a:rPr>
              <a:t>Adresse </a:t>
            </a:r>
            <a:r>
              <a:rPr sz="1187" spc="-5" dirty="0">
                <a:solidFill>
                  <a:srgbClr val="231F20"/>
                </a:solidFill>
                <a:latin typeface="Noto Sans"/>
                <a:cs typeface="Noto Sans"/>
              </a:rPr>
              <a:t>und </a:t>
            </a:r>
            <a:r>
              <a:rPr sz="1187" dirty="0">
                <a:solidFill>
                  <a:srgbClr val="231F20"/>
                </a:solidFill>
                <a:latin typeface="Noto Sans"/>
                <a:cs typeface="Noto Sans"/>
              </a:rPr>
              <a:t>Zeit.  Gerne </a:t>
            </a:r>
            <a:r>
              <a:rPr sz="1187" spc="-5" dirty="0">
                <a:solidFill>
                  <a:srgbClr val="231F20"/>
                </a:solidFill>
                <a:latin typeface="Noto Sans"/>
                <a:cs typeface="Noto Sans"/>
              </a:rPr>
              <a:t>auch zweizeilig und</a:t>
            </a:r>
            <a:r>
              <a:rPr sz="1187" spc="22" dirty="0">
                <a:solidFill>
                  <a:srgbClr val="231F20"/>
                </a:solidFill>
                <a:latin typeface="Noto Sans"/>
                <a:cs typeface="Noto Sans"/>
              </a:rPr>
              <a:t> </a:t>
            </a:r>
            <a:r>
              <a:rPr sz="1187" dirty="0">
                <a:solidFill>
                  <a:srgbClr val="231F20"/>
                </a:solidFill>
                <a:latin typeface="Noto Sans"/>
                <a:cs typeface="Noto Sans"/>
              </a:rPr>
              <a:t>ausführlich.</a:t>
            </a:r>
            <a:endParaRPr sz="1187" dirty="0">
              <a:latin typeface="Noto Sans"/>
              <a:cs typeface="Noto Sans"/>
            </a:endParaRPr>
          </a:p>
          <a:p>
            <a:pPr>
              <a:spcBef>
                <a:spcPts val="5"/>
              </a:spcBef>
            </a:pPr>
            <a:endParaRPr sz="1565" dirty="0">
              <a:latin typeface="Times New Roman"/>
              <a:cs typeface="Times New Roman"/>
            </a:endParaRPr>
          </a:p>
          <a:p>
            <a:pPr marL="13707">
              <a:spcBef>
                <a:spcPts val="5"/>
              </a:spcBef>
            </a:pPr>
            <a:r>
              <a:rPr lang="de-DE" sz="1187" b="1" dirty="0" smtClean="0">
                <a:solidFill>
                  <a:srgbClr val="231F20"/>
                </a:solidFill>
                <a:latin typeface="Noto Sans"/>
                <a:cs typeface="Noto Sans"/>
              </a:rPr>
              <a:t>Weitere Informationen unter: </a:t>
            </a:r>
            <a:endParaRPr sz="1187" dirty="0">
              <a:latin typeface="Noto Sans"/>
              <a:cs typeface="Noto Sans"/>
            </a:endParaRPr>
          </a:p>
        </p:txBody>
      </p:sp>
    </p:spTree>
    <p:extLst>
      <p:ext uri="{BB962C8B-B14F-4D97-AF65-F5344CB8AC3E}">
        <p14:creationId xmlns:p14="http://schemas.microsoft.com/office/powerpoint/2010/main" val="35973865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127</Words>
  <Application>Microsoft Office PowerPoint</Application>
  <PresentationFormat>Benutzerdefiniert</PresentationFormat>
  <Paragraphs>10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7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9" baseType="lpstr">
      <vt:lpstr>Arial</vt:lpstr>
      <vt:lpstr>Calibri</vt:lpstr>
      <vt:lpstr>Calibri Light</vt:lpstr>
      <vt:lpstr>Noto Sans</vt:lpstr>
      <vt:lpstr>Noto Sans SemCond</vt:lpstr>
      <vt:lpstr>Noto Serif</vt:lpstr>
      <vt:lpstr>Times New Roman</vt:lpstr>
      <vt:lpstr>Office</vt:lpstr>
      <vt:lpstr>PowerPoint-Präsentation</vt:lpstr>
    </vt:vector>
  </TitlesOfParts>
  <Company>Universität Erfurt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Lisa Wollenschläger</dc:creator>
  <cp:lastModifiedBy>Carmen Voigt</cp:lastModifiedBy>
  <cp:revision>12</cp:revision>
  <dcterms:created xsi:type="dcterms:W3CDTF">2019-10-02T14:24:05Z</dcterms:created>
  <dcterms:modified xsi:type="dcterms:W3CDTF">2019-10-09T08:30:38Z</dcterms:modified>
</cp:coreProperties>
</file>