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66" r:id="rId2"/>
    <p:sldId id="260" r:id="rId3"/>
    <p:sldId id="269" r:id="rId4"/>
    <p:sldId id="263" r:id="rId5"/>
    <p:sldId id="262" r:id="rId6"/>
    <p:sldId id="271" r:id="rId7"/>
    <p:sldId id="273" r:id="rId8"/>
    <p:sldId id="275" r:id="rId9"/>
    <p:sldId id="279" r:id="rId10"/>
    <p:sldId id="278" r:id="rId1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75"/>
            <p14:sldId id="279"/>
            <p14:sldId id="278"/>
          </p14:sldIdLst>
        </p14:section>
      </p14:sectionLst>
    </p:ext>
    <p:ext uri="{EFAFB233-063F-42B5-8137-9DF3F51BA10A}">
      <p15:sldGuideLst xmlns:p15="http://schemas.microsoft.com/office/powerpoint/2012/main">
        <p15:guide id="1" orient="horz" pos="3049" userDrawn="1">
          <p15:clr>
            <a:srgbClr val="A4A3A4"/>
          </p15:clr>
        </p15:guide>
        <p15:guide id="2" pos="7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D300"/>
    <a:srgbClr val="D5D1D1"/>
    <a:srgbClr val="E86159"/>
    <a:srgbClr val="F4C000"/>
    <a:srgbClr val="988F8F"/>
    <a:srgbClr val="4CB385"/>
    <a:srgbClr val="54CFF5"/>
    <a:srgbClr val="247E9D"/>
    <a:srgbClr val="464344"/>
    <a:srgbClr val="7A73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526"/>
    <p:restoredTop sz="79724"/>
  </p:normalViewPr>
  <p:slideViewPr>
    <p:cSldViewPr snapToGrid="0" snapToObjects="1">
      <p:cViewPr varScale="1">
        <p:scale>
          <a:sx n="62" d="100"/>
          <a:sy n="62" d="100"/>
        </p:scale>
        <p:origin x="252" y="90"/>
      </p:cViewPr>
      <p:guideLst>
        <p:guide orient="horz" pos="3049"/>
        <p:guide pos="7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394659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169641" y="3605843"/>
            <a:ext cx="10464800"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169641" y="3605843"/>
            <a:ext cx="10464800" cy="4270074"/>
          </a:xfrm>
          <a:prstGeom prst="rect">
            <a:avLst/>
          </a:prstGeom>
        </p:spPr>
        <p:txBody>
          <a:bodyPr anchor="t">
            <a:normAutofit/>
          </a:bodyPr>
          <a:lstStyle>
            <a:lvl1pPr marL="342900" indent="-342900">
              <a:spcBef>
                <a:spcPts val="0"/>
              </a:spcBef>
              <a:buSzTx/>
              <a:buFont typeface="Arial" panose="020B0604020202020204" pitchFamily="34" charset="0"/>
              <a:buChar char="•"/>
              <a:defRPr sz="2000"/>
            </a:lvl1pPr>
            <a:lvl2pPr marL="342900" indent="-342900">
              <a:spcBef>
                <a:spcPts val="0"/>
              </a:spcBef>
              <a:buSzTx/>
              <a:buFont typeface="Arial" panose="020B0604020202020204" pitchFamily="34" charset="0"/>
              <a:buChar char="•"/>
              <a:defRPr sz="2000"/>
            </a:lvl2pPr>
            <a:lvl3pPr marL="342900" indent="-342900">
              <a:spcBef>
                <a:spcPts val="0"/>
              </a:spcBef>
              <a:buSzTx/>
              <a:buFont typeface="Arial" panose="020B0604020202020204" pitchFamily="34" charset="0"/>
              <a:buChar char="•"/>
              <a:defRPr sz="2000"/>
            </a:lvl3pPr>
            <a:lvl4pPr marL="342900" indent="-342900">
              <a:spcBef>
                <a:spcPts val="0"/>
              </a:spcBef>
              <a:buSzTx/>
              <a:buFont typeface="Arial" panose="020B0604020202020204" pitchFamily="34" charset="0"/>
              <a:buChar char="•"/>
              <a:defRPr sz="2000"/>
            </a:lvl4pPr>
            <a:lvl5pPr marL="342900" indent="-342900">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912004" y="1047630"/>
            <a:ext cx="1119349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912004" y="3605843"/>
            <a:ext cx="1119349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164609" y="1047630"/>
            <a:ext cx="9959915" cy="2159000"/>
          </a:xfrm>
          <a:prstGeom prst="rect">
            <a:avLst/>
          </a:prstGeom>
        </p:spPr>
        <p:txBody>
          <a:bodyPr/>
          <a:lstStyle/>
          <a:p>
            <a:r>
              <a:t>Titeltext</a:t>
            </a:r>
          </a:p>
        </p:txBody>
      </p:sp>
      <p:sp>
        <p:nvSpPr>
          <p:cNvPr id="57" name="Textebene 1…"/>
          <p:cNvSpPr txBox="1">
            <a:spLocks noGrp="1"/>
          </p:cNvSpPr>
          <p:nvPr>
            <p:ph type="body" idx="1"/>
          </p:nvPr>
        </p:nvSpPr>
        <p:spPr>
          <a:xfrm>
            <a:off x="1164609" y="3645978"/>
            <a:ext cx="10808855"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169642" y="1270000"/>
            <a:ext cx="9820412"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169641" y="6362700"/>
            <a:ext cx="10464800"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169641" y="3954293"/>
            <a:ext cx="10464800"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176788" y="1047630"/>
            <a:ext cx="995991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176786" y="3666226"/>
            <a:ext cx="11099800" cy="52110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Hier steht ein Titel"/>
          <p:cNvSpPr txBox="1">
            <a:spLocks noGrp="1"/>
          </p:cNvSpPr>
          <p:nvPr>
            <p:ph type="ctrTitle"/>
          </p:nvPr>
        </p:nvSpPr>
        <p:spPr>
          <a:xfrm>
            <a:off x="1169641"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0" name="Hier steht ein Untertitel"/>
          <p:cNvSpPr txBox="1">
            <a:spLocks noGrp="1"/>
          </p:cNvSpPr>
          <p:nvPr>
            <p:ph type="subTitle" sz="quarter" idx="1"/>
          </p:nvPr>
        </p:nvSpPr>
        <p:spPr>
          <a:xfrm>
            <a:off x="1191942" y="4240122"/>
            <a:ext cx="10464801" cy="3190416"/>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r>
              <a:rPr lang="en-US" dirty="0" smtClean="0"/>
              <a:t/>
            </a:r>
            <a:br>
              <a:rPr lang="en-US" dirty="0" smtClean="0"/>
            </a:br>
            <a:r>
              <a:rPr lang="en-US" dirty="0" smtClean="0"/>
              <a:t/>
            </a:r>
            <a:br>
              <a:rPr lang="en-US" dirty="0" smtClean="0"/>
            </a:br>
            <a:r>
              <a:rPr lang="en-US" dirty="0" smtClean="0"/>
              <a:t>This </a:t>
            </a:r>
            <a:r>
              <a:rPr lang="en-US" dirty="0"/>
              <a:t>template is available in university gray and in the corresponding colors of the faculties</a:t>
            </a:r>
            <a:r>
              <a:rPr lang="en-US" dirty="0" smtClean="0"/>
              <a:t>.</a:t>
            </a:r>
          </a:p>
          <a:p>
            <a:pPr fontAlgn="t">
              <a:lnSpc>
                <a:spcPts val="2500"/>
              </a:lnSpc>
            </a:pPr>
            <a:endParaRPr lang="en-US" dirty="0"/>
          </a:p>
          <a:p>
            <a:pPr fontAlgn="t">
              <a:lnSpc>
                <a:spcPts val="2500"/>
              </a:lnSpc>
            </a:pPr>
            <a:r>
              <a:rPr lang="en-US" dirty="0" smtClean="0"/>
              <a:t>You </a:t>
            </a:r>
            <a:r>
              <a:rPr lang="en-US" dirty="0"/>
              <a:t>can find more tips in the instructor view. (View menu bar/click on Notes, </a:t>
            </a:r>
            <a:r>
              <a:rPr lang="en-US" dirty="0">
                <a:hlinkClick r:id="rId3"/>
              </a:rPr>
              <a:t>https://tinyurl.com/y566pskb</a:t>
            </a:r>
            <a:r>
              <a:rPr lang="en-US" dirty="0" smtClean="0"/>
              <a:t>)</a:t>
            </a:r>
          </a:p>
          <a:p>
            <a:pPr fontAlgn="t">
              <a:lnSpc>
                <a:spcPts val="2500"/>
              </a:lnSpc>
            </a:pPr>
            <a:r>
              <a:rPr lang="en-US" dirty="0" smtClean="0"/>
              <a:t>How </a:t>
            </a:r>
            <a:r>
              <a:rPr lang="en-US" dirty="0"/>
              <a:t>do you get your message across with the presentation? </a:t>
            </a:r>
            <a:r>
              <a:rPr lang="en-US" dirty="0">
                <a:hlinkClick r:id="rId4"/>
              </a:rPr>
              <a:t>https://</a:t>
            </a:r>
            <a:r>
              <a:rPr lang="en-US" dirty="0" smtClean="0">
                <a:hlinkClick r:id="rId4"/>
              </a:rPr>
              <a:t>tinyurl.com/k29wjmz</a:t>
            </a:r>
            <a:endParaRPr lang="en-US" dirty="0" smtClean="0"/>
          </a:p>
          <a:p>
            <a:pPr fontAlgn="t">
              <a:lnSpc>
                <a:spcPts val="2500"/>
              </a:lnSpc>
            </a:pPr>
            <a:endParaRPr lang="de-DE" dirty="0">
              <a:solidFill>
                <a:srgbClr val="988F8F"/>
              </a:solidFill>
            </a:endParaRPr>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160379" y="3404947"/>
            <a:ext cx="7662354"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C9D300"/>
                </a:solidFill>
              </a:rPr>
              <a:t>Here you can find sample pages for your PPT.</a:t>
            </a: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160379" y="7430538"/>
            <a:ext cx="277640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C9D300"/>
                </a:solidFill>
              </a:rPr>
              <a:t>Have</a:t>
            </a:r>
            <a:r>
              <a:rPr lang="de-DE" dirty="0">
                <a:solidFill>
                  <a:srgbClr val="C9D300"/>
                </a:solidFill>
              </a:rPr>
              <a:t> </a:t>
            </a:r>
            <a:r>
              <a:rPr lang="de-DE" dirty="0" err="1">
                <a:solidFill>
                  <a:srgbClr val="C9D300"/>
                </a:solidFill>
              </a:rPr>
              <a:t>fun</a:t>
            </a:r>
            <a:r>
              <a:rPr lang="de-DE" dirty="0">
                <a:solidFill>
                  <a:srgbClr val="C9D300"/>
                </a:solidFill>
              </a:rPr>
              <a:t> </a:t>
            </a:r>
            <a:r>
              <a:rPr lang="de-DE" dirty="0" err="1">
                <a:solidFill>
                  <a:srgbClr val="C9D300"/>
                </a:solidFill>
              </a:rPr>
              <a:t>with</a:t>
            </a:r>
            <a:r>
              <a:rPr lang="de-DE" dirty="0">
                <a:solidFill>
                  <a:srgbClr val="C9D300"/>
                </a:solidFill>
              </a:rPr>
              <a:t> </a:t>
            </a:r>
            <a:r>
              <a:rPr lang="de-DE" dirty="0" err="1">
                <a:solidFill>
                  <a:srgbClr val="C9D300"/>
                </a:solidFill>
              </a:rPr>
              <a:t>it!</a:t>
            </a:r>
            <a:endParaRPr lang="de-DE" dirty="0">
              <a:solidFill>
                <a:srgbClr val="C9D300"/>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4B3E05DF-5E10-0E47-AF5B-16501676945D}"/>
              </a:ext>
            </a:extLst>
          </p:cNvPr>
          <p:cNvSpPr txBox="1"/>
          <p:nvPr/>
        </p:nvSpPr>
        <p:spPr>
          <a:xfrm>
            <a:off x="1160379" y="4050129"/>
            <a:ext cx="9645153" cy="1349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smtClean="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rPr>
              <a:t>»</a:t>
            </a:r>
            <a:r>
              <a:rPr lang="en-US" b="0" i="1" dirty="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r>
              <a:rPr lang="en-US" b="0" i="1" dirty="0" smtClean="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rPr>
              <a:t/>
            </a:r>
            <a:br>
              <a:rPr lang="en-US" b="0" i="1" dirty="0" smtClean="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smtClean="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rPr>
              <a:t>It could </a:t>
            </a:r>
            <a:r>
              <a:rPr lang="en-US" b="0" i="1" dirty="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rPr>
              <a:t>be, for example, a quote with which </a:t>
            </a:r>
            <a:r>
              <a:rPr lang="en-US" b="0" i="1" dirty="0" smtClean="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rPr>
              <a:t>you</a:t>
            </a:r>
          </a:p>
          <a:p>
            <a:r>
              <a:rPr lang="en-US" b="0" i="1" dirty="0" smtClean="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rPr>
              <a:t>want </a:t>
            </a:r>
            <a:r>
              <a:rPr lang="en-US" b="0" i="1" dirty="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rPr>
              <a:t>to communicate a message."</a:t>
            </a:r>
            <a:endParaRPr b="0" i="1" dirty="0">
              <a:solidFill>
                <a:srgbClr val="C9D300"/>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7" name="Hier steht eine Marginalie oder Quellenangabe">
            <a:extLst>
              <a:ext uri="{FF2B5EF4-FFF2-40B4-BE49-F238E27FC236}">
                <a16:creationId xmlns:a16="http://schemas.microsoft.com/office/drawing/2014/main" id="{83DEDAA6-0E92-4749-8ED3-EB4FB269C935}"/>
              </a:ext>
            </a:extLst>
          </p:cNvPr>
          <p:cNvSpPr txBox="1"/>
          <p:nvPr/>
        </p:nvSpPr>
        <p:spPr>
          <a:xfrm>
            <a:off x="5744695" y="5494064"/>
            <a:ext cx="322524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85030149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1"/>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3004799" cy="9753111"/>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50" r="400" b="-609"/>
          <a:stretch/>
        </p:blipFill>
        <p:spPr>
          <a:xfrm>
            <a:off x="0" y="1"/>
            <a:ext cx="13004800" cy="981307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771" y="1069768"/>
            <a:ext cx="11579017" cy="8683829"/>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7633693"/>
            <a:ext cx="10464801" cy="1130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ea typeface="+mj-ea"/>
              </a:rPr>
              <a:t>Here is an event title that is one </a:t>
            </a:r>
            <a:r>
              <a:rPr lang="en-US" sz="2400" dirty="0" smtClean="0">
                <a:latin typeface="+mj-ea"/>
                <a:ea typeface="+mj-ea"/>
              </a:rPr>
              <a:t>or</a:t>
            </a:r>
            <a:br>
              <a:rPr lang="en-US" sz="2400" dirty="0" smtClean="0">
                <a:latin typeface="+mj-ea"/>
                <a:ea typeface="+mj-ea"/>
              </a:rPr>
            </a:br>
            <a:r>
              <a:rPr lang="en-US" sz="2400" dirty="0" smtClean="0">
                <a:latin typeface="+mj-ea"/>
                <a:ea typeface="+mj-ea"/>
              </a:rPr>
              <a:t>two </a:t>
            </a:r>
            <a:r>
              <a:rPr lang="en-US" sz="2400" dirty="0">
                <a:latin typeface="+mj-ea"/>
                <a:ea typeface="+mj-ea"/>
              </a:rPr>
              <a:t>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12800" y="8805141"/>
            <a:ext cx="5913464"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smtClean="0">
                <a:solidFill>
                  <a:schemeClr val="bg1"/>
                </a:solidFill>
              </a:rPr>
              <a:t>This </a:t>
            </a:r>
            <a:r>
              <a:rPr lang="en-US" sz="1600" dirty="0">
                <a:solidFill>
                  <a:schemeClr val="bg1"/>
                </a:solidFill>
              </a:rPr>
              <a:t>is where the </a:t>
            </a:r>
            <a:r>
              <a:rPr lang="en-US" sz="1600" dirty="0" smtClean="0">
                <a:solidFill>
                  <a:schemeClr val="bg1"/>
                </a:solidFill>
              </a:rPr>
              <a:t>person giving </a:t>
            </a:r>
            <a:r>
              <a:rPr lang="en-US" sz="1600" dirty="0">
                <a:solidFill>
                  <a:schemeClr val="bg1"/>
                </a:solidFill>
              </a:rPr>
              <a:t>the lecture stands</a:t>
            </a:r>
            <a:r>
              <a:rPr lang="en-US" sz="1600" dirty="0" smtClean="0">
                <a:solidFill>
                  <a:schemeClr val="bg1"/>
                </a:solidFill>
              </a:rPr>
              <a:t>.</a:t>
            </a:r>
            <a:endParaRPr lang="en-US" sz="1600" dirty="0">
              <a:solidFill>
                <a:schemeClr val="bg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3659656"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Please replace the image </a:t>
            </a:r>
            <a:r>
              <a:rPr lang="en-US" sz="1600" dirty="0" smtClean="0">
                <a:solidFill>
                  <a:schemeClr val="bg1"/>
                </a:solidFill>
              </a:rPr>
              <a:t/>
            </a:r>
            <a:br>
              <a:rPr lang="en-US" sz="1600" dirty="0" smtClean="0">
                <a:solidFill>
                  <a:schemeClr val="bg1"/>
                </a:solidFill>
              </a:rPr>
            </a:br>
            <a:r>
              <a:rPr lang="en-US" sz="1600" dirty="0" smtClean="0">
                <a:solidFill>
                  <a:schemeClr val="bg1"/>
                </a:solidFill>
              </a:rPr>
              <a:t>by </a:t>
            </a:r>
            <a:r>
              <a:rPr lang="en-US" sz="1600" dirty="0">
                <a:solidFill>
                  <a:schemeClr val="bg1"/>
                </a:solidFill>
              </a:rPr>
              <a:t>right-clicking on it: Image/Change</a:t>
            </a: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2"/>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67200" y="291558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C9D300"/>
                </a:solidFill>
              </a:rPr>
              <a:t>Hi, there is a title here!</a:t>
            </a:r>
            <a:endParaRPr lang="de-DE" dirty="0">
              <a:solidFill>
                <a:srgbClr val="C9D300"/>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89503" y="449734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9" cy="9753111"/>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Titel">
            <a:extLst>
              <a:ext uri="{FF2B5EF4-FFF2-40B4-BE49-F238E27FC236}">
                <a16:creationId xmlns:a16="http://schemas.microsoft.com/office/drawing/2014/main" id="{7CEEF2A0-B0FA-AA45-8A88-C29FB118044D}"/>
              </a:ext>
            </a:extLst>
          </p:cNvPr>
          <p:cNvSpPr txBox="1">
            <a:spLocks/>
          </p:cNvSpPr>
          <p:nvPr/>
        </p:nvSpPr>
        <p:spPr>
          <a:xfrm>
            <a:off x="1169641"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5" name="Hier steht ein Untertitel">
            <a:extLst>
              <a:ext uri="{FF2B5EF4-FFF2-40B4-BE49-F238E27FC236}">
                <a16:creationId xmlns:a16="http://schemas.microsoft.com/office/drawing/2014/main" id="{65BFE0C9-B710-274F-B3B2-83CA5BF52A99}"/>
              </a:ext>
            </a:extLst>
          </p:cNvPr>
          <p:cNvSpPr txBox="1">
            <a:spLocks/>
          </p:cNvSpPr>
          <p:nvPr/>
        </p:nvSpPr>
        <p:spPr>
          <a:xfrm>
            <a:off x="1169640" y="5169350"/>
            <a:ext cx="10464801" cy="1469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C9D300"/>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C9D300"/>
                </a:solidFill>
                <a:latin typeface="Noto Sans" panose="020B0502040504020204" pitchFamily="34" charset="0"/>
                <a:ea typeface="Noto Sans" panose="020B0502040504020204" pitchFamily="34" charset="0"/>
                <a:cs typeface="Noto Sans" panose="020B0502040504020204" pitchFamily="34" charset="0"/>
              </a:rPr>
              <a:t>: </a:t>
            </a:r>
            <a:r>
              <a:rPr lang="de-DE" dirty="0" smtClean="0"/>
              <a:t/>
            </a:r>
            <a:br>
              <a:rPr lang="de-DE" dirty="0" smtClean="0"/>
            </a:br>
            <a:r>
              <a:rPr lang="en-US" dirty="0" smtClean="0"/>
              <a:t>The presentation is only your visual tool to convey your message. If you want your audience to listen to you, show as little as possible and as much as necessary in your presentation: Less is more!</a:t>
            </a:r>
            <a:endParaRPr lang="en-US" dirty="0"/>
          </a:p>
        </p:txBody>
      </p:sp>
    </p:spTree>
    <p:extLst>
      <p:ext uri="{BB962C8B-B14F-4D97-AF65-F5344CB8AC3E}">
        <p14:creationId xmlns:p14="http://schemas.microsoft.com/office/powerpoint/2010/main" val="149881826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farbig ausgezeichneter Text.">
            <a:extLst>
              <a:ext uri="{FF2B5EF4-FFF2-40B4-BE49-F238E27FC236}">
                <a16:creationId xmlns:a16="http://schemas.microsoft.com/office/drawing/2014/main" id="{BA8C2AF1-9113-A341-9004-A16EF2844EFA}"/>
              </a:ext>
            </a:extLst>
          </p:cNvPr>
          <p:cNvSpPr txBox="1"/>
          <p:nvPr/>
        </p:nvSpPr>
        <p:spPr>
          <a:xfrm>
            <a:off x="1160379" y="4452191"/>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C9D300"/>
                </a:solidFill>
              </a:rPr>
              <a:t>Here is a colorful text.</a:t>
            </a:r>
            <a:endParaRPr dirty="0">
              <a:solidFill>
                <a:srgbClr val="C9D300"/>
              </a:solidFill>
            </a:endParaRPr>
          </a:p>
        </p:txBody>
      </p:sp>
      <p:sp>
        <p:nvSpPr>
          <p:cNvPr id="4" name="Hier steht ein farbig ausgezeichneter Text.">
            <a:extLst>
              <a:ext uri="{FF2B5EF4-FFF2-40B4-BE49-F238E27FC236}">
                <a16:creationId xmlns:a16="http://schemas.microsoft.com/office/drawing/2014/main" id="{4F20419A-0F62-8541-9C57-9ED0E731ECD8}"/>
              </a:ext>
            </a:extLst>
          </p:cNvPr>
          <p:cNvSpPr txBox="1"/>
          <p:nvPr/>
        </p:nvSpPr>
        <p:spPr>
          <a:xfrm>
            <a:off x="1190433" y="3835157"/>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988F8F"/>
                </a:solidFill>
              </a:rPr>
              <a:t>Here</a:t>
            </a:r>
            <a:r>
              <a:rPr lang="de-DE" dirty="0">
                <a:solidFill>
                  <a:srgbClr val="988F8F"/>
                </a:solidFill>
              </a:rPr>
              <a:t> </a:t>
            </a:r>
            <a:r>
              <a:rPr lang="de-DE" dirty="0" err="1">
                <a:solidFill>
                  <a:srgbClr val="988F8F"/>
                </a:solidFill>
              </a:rPr>
              <a:t>is</a:t>
            </a:r>
            <a:r>
              <a:rPr lang="de-DE" dirty="0">
                <a:solidFill>
                  <a:srgbClr val="988F8F"/>
                </a:solidFill>
              </a:rPr>
              <a:t> a title</a:t>
            </a:r>
            <a:endParaRPr dirty="0">
              <a:solidFill>
                <a:srgbClr val="988F8F"/>
              </a:solidFill>
            </a:endParaRPr>
          </a:p>
        </p:txBody>
      </p:sp>
    </p:spTree>
    <p:extLst>
      <p:ext uri="{BB962C8B-B14F-4D97-AF65-F5344CB8AC3E}">
        <p14:creationId xmlns:p14="http://schemas.microsoft.com/office/powerpoint/2010/main" val="334081435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7E5A7689-2A35-CC4B-856E-AAD8CC910F9B}"/>
              </a:ext>
            </a:extLst>
          </p:cNvPr>
          <p:cNvSpPr txBox="1"/>
          <p:nvPr/>
        </p:nvSpPr>
        <p:spPr>
          <a:xfrm>
            <a:off x="1169640" y="3992405"/>
            <a:ext cx="10464801" cy="3679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a:t>
            </a:r>
            <a:r>
              <a:rPr lang="en-US" sz="2000" dirty="0" smtClean="0">
                <a:solidFill>
                  <a:schemeClr val="tx1"/>
                </a:solidFill>
              </a:rPr>
              <a:t>slide</a:t>
            </a:r>
            <a:r>
              <a:rPr lang="de-DE" sz="2000" dirty="0" smtClean="0">
                <a:solidFill>
                  <a:schemeClr val="tx1"/>
                </a:solidFill>
              </a:rPr>
              <a:t> </a:t>
            </a:r>
            <a:r>
              <a:rPr lang="de-DE" sz="2000" dirty="0">
                <a:solidFill>
                  <a:schemeClr val="tx1"/>
                </a:solidFill>
              </a:rPr>
              <a:t>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2143415380"/>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523</Words>
  <Application>Microsoft Office PowerPoint</Application>
  <PresentationFormat>Benutzerdefiniert</PresentationFormat>
  <Paragraphs>32</Paragraphs>
  <Slides>10</Slides>
  <Notes>7</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10</vt:i4>
      </vt:variant>
    </vt:vector>
  </HeadingPairs>
  <TitlesOfParts>
    <vt:vector size="22"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40</cp:revision>
  <dcterms:modified xsi:type="dcterms:W3CDTF">2021-06-22T07:46:57Z</dcterms:modified>
</cp:coreProperties>
</file>