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4" r:id="rId11"/>
    <p:sldId id="272" r:id="rId12"/>
    <p:sldId id="273" r:id="rId13"/>
    <p:sldId id="274" r:id="rId14"/>
    <p:sldId id="275" r:id="rId15"/>
    <p:sldId id="276" r:id="rId16"/>
    <p:sldId id="277" r:id="rId17"/>
    <p:sldId id="278" r:id="rId18"/>
    <p:sldId id="279" r:id="rId19"/>
    <p:sldId id="280" r:id="rId20"/>
    <p:sldId id="281" r:id="rId21"/>
    <p:sldId id="282" r:id="rId22"/>
    <p:sldId id="268" r:id="rId23"/>
    <p:sldId id="267" r:id="rId2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4"/>
            <p14:sldId id="272"/>
            <p14:sldId id="273"/>
            <p14:sldId id="274"/>
            <p14:sldId id="275"/>
            <p14:sldId id="276"/>
            <p14:sldId id="277"/>
            <p14:sldId id="278"/>
            <p14:sldId id="279"/>
            <p14:sldId id="280"/>
            <p14:sldId id="281"/>
            <p14:sldId id="282"/>
            <p14:sldId id="268"/>
            <p14:sldId id="267"/>
          </p14:sldIdLst>
        </p14:section>
      </p14:sectionLst>
    </p:ext>
    <p:ext uri="{EFAFB233-063F-42B5-8137-9DF3F51BA10A}">
      <p15:sldGuideLst xmlns:p15="http://schemas.microsoft.com/office/powerpoint/2012/main">
        <p15:guide id="1" orient="horz" pos="3049" userDrawn="1">
          <p15:clr>
            <a:srgbClr val="A4A3A4"/>
          </p15:clr>
        </p15:guide>
        <p15:guide id="2" pos="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D313"/>
    <a:srgbClr val="247E9D"/>
    <a:srgbClr val="F4C000"/>
    <a:srgbClr val="4CB385"/>
    <a:srgbClr val="988F8F"/>
    <a:srgbClr val="54CFF5"/>
    <a:srgbClr val="E86159"/>
    <a:srgbClr val="464344"/>
    <a:srgbClr val="7A73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124"/>
    <p:restoredTop sz="79724"/>
  </p:normalViewPr>
  <p:slideViewPr>
    <p:cSldViewPr snapToGrid="0" snapToObjects="1">
      <p:cViewPr varScale="1">
        <p:scale>
          <a:sx n="71" d="100"/>
          <a:sy n="71" d="100"/>
        </p:scale>
        <p:origin x="978" y="90"/>
      </p:cViewPr>
      <p:guideLst>
        <p:guide orient="horz" pos="3049"/>
        <p:guide pos="7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721984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2513754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169641" y="3605843"/>
            <a:ext cx="10464800"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169641" y="3605843"/>
            <a:ext cx="10464800" cy="4270074"/>
          </a:xfrm>
          <a:prstGeom prst="rect">
            <a:avLst/>
          </a:prstGeom>
        </p:spPr>
        <p:txBody>
          <a:bodyPr anchor="t">
            <a:normAutofit/>
          </a:bodyPr>
          <a:lstStyle>
            <a:lvl1pPr marL="342900" indent="-342900">
              <a:spcBef>
                <a:spcPts val="0"/>
              </a:spcBef>
              <a:buSzTx/>
              <a:buFont typeface="Arial" panose="020B0604020202020204" pitchFamily="34" charset="0"/>
              <a:buChar char="•"/>
              <a:defRPr sz="2000"/>
            </a:lvl1pPr>
            <a:lvl2pPr marL="342900" indent="-342900">
              <a:spcBef>
                <a:spcPts val="0"/>
              </a:spcBef>
              <a:buSzTx/>
              <a:buFont typeface="Arial" panose="020B0604020202020204" pitchFamily="34" charset="0"/>
              <a:buChar char="•"/>
              <a:defRPr sz="2000"/>
            </a:lvl2pPr>
            <a:lvl3pPr marL="342900" indent="-342900">
              <a:spcBef>
                <a:spcPts val="0"/>
              </a:spcBef>
              <a:buSzTx/>
              <a:buFont typeface="Arial" panose="020B0604020202020204" pitchFamily="34" charset="0"/>
              <a:buChar char="•"/>
              <a:defRPr sz="2000"/>
            </a:lvl3pPr>
            <a:lvl4pPr marL="342900" indent="-342900">
              <a:spcBef>
                <a:spcPts val="0"/>
              </a:spcBef>
              <a:buSzTx/>
              <a:buFont typeface="Arial" panose="020B0604020202020204" pitchFamily="34" charset="0"/>
              <a:buChar char="•"/>
              <a:defRPr sz="2000"/>
            </a:lvl4pPr>
            <a:lvl5pPr marL="342900" indent="-342900">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912004" y="1047630"/>
            <a:ext cx="111934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912004" y="3605843"/>
            <a:ext cx="1119349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164609" y="1047630"/>
            <a:ext cx="9959915" cy="2159000"/>
          </a:xfrm>
          <a:prstGeom prst="rect">
            <a:avLst/>
          </a:prstGeom>
        </p:spPr>
        <p:txBody>
          <a:bodyPr/>
          <a:lstStyle/>
          <a:p>
            <a:r>
              <a:t>Titeltext</a:t>
            </a:r>
          </a:p>
        </p:txBody>
      </p:sp>
      <p:sp>
        <p:nvSpPr>
          <p:cNvPr id="57" name="Textebene 1…"/>
          <p:cNvSpPr txBox="1">
            <a:spLocks noGrp="1"/>
          </p:cNvSpPr>
          <p:nvPr>
            <p:ph type="body" idx="1"/>
          </p:nvPr>
        </p:nvSpPr>
        <p:spPr>
          <a:xfrm>
            <a:off x="1164609" y="3645978"/>
            <a:ext cx="10808855"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169642" y="1270000"/>
            <a:ext cx="9820412"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169641" y="6362700"/>
            <a:ext cx="10464800"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169641" y="3954293"/>
            <a:ext cx="10464800"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176788" y="1047630"/>
            <a:ext cx="995991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176786" y="3666226"/>
            <a:ext cx="11099800"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xStyles>
    <p:title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0" name="Hier steht ein Untertitel"/>
          <p:cNvSpPr txBox="1">
            <a:spLocks noGrp="1"/>
          </p:cNvSpPr>
          <p:nvPr>
            <p:ph type="subTitle" sz="quarter" idx="1"/>
          </p:nvPr>
        </p:nvSpPr>
        <p:spPr>
          <a:xfrm>
            <a:off x="1191942" y="4240122"/>
            <a:ext cx="10464801" cy="3190416"/>
          </a:xfrm>
          <a:prstGeom prst="rect">
            <a:avLst/>
          </a:prstGeom>
        </p:spPr>
        <p:txBody>
          <a:bodyPr>
            <a:normAutofit/>
          </a:bodyPr>
          <a:lstStyle/>
          <a:p>
            <a:pPr fontAlgn="t">
              <a:lnSpc>
                <a:spcPts val="2500"/>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0"/>
              </a:lnSpc>
            </a:pPr>
            <a:endParaRPr lang="de-DE" dirty="0"/>
          </a:p>
          <a:p>
            <a:pPr fontAlgn="t">
              <a:lnSpc>
                <a:spcPts val="2500"/>
              </a:lnSpc>
            </a:pPr>
            <a:r>
              <a:rPr lang="de-DE" dirty="0"/>
              <a:t>Diese Vorlage gibt es in Uni-Grau und in den entsprechenden Farben der Fakultäten.</a:t>
            </a:r>
          </a:p>
          <a:p>
            <a:pPr fontAlgn="t">
              <a:lnSpc>
                <a:spcPts val="2500"/>
              </a:lnSpc>
            </a:pPr>
            <a:endParaRPr lang="de-DE" dirty="0"/>
          </a:p>
          <a:p>
            <a:pPr fontAlgn="t">
              <a:lnSpc>
                <a:spcPts val="2500"/>
              </a:lnSpc>
            </a:pPr>
            <a:r>
              <a:rPr lang="de-DE" dirty="0">
                <a:solidFill>
                  <a:srgbClr val="988F8F"/>
                </a:solidFill>
              </a:rPr>
              <a:t>In der Referentenansicht finden Sie weitere Tipps. (Menüleiste Ansicht/Klick auf Notizen, </a:t>
            </a:r>
            <a:r>
              <a:rPr lang="de-DE" u="sng" dirty="0">
                <a:solidFill>
                  <a:srgbClr val="988F8F"/>
                </a:solidFill>
              </a:rPr>
              <a:t>https://</a:t>
            </a:r>
            <a:r>
              <a:rPr lang="de-DE" u="sng" dirty="0" err="1">
                <a:solidFill>
                  <a:srgbClr val="988F8F"/>
                </a:solidFill>
              </a:rPr>
              <a:t>tinyurl.com</a:t>
            </a:r>
            <a:r>
              <a:rPr lang="de-DE" u="sng" dirty="0">
                <a:solidFill>
                  <a:srgbClr val="988F8F"/>
                </a:solidFill>
              </a:rPr>
              <a:t>/y566pskb)</a:t>
            </a:r>
          </a:p>
          <a:p>
            <a:pPr fontAlgn="t">
              <a:lnSpc>
                <a:spcPts val="2500"/>
              </a:lnSpc>
            </a:pPr>
            <a:r>
              <a:rPr lang="de-DE" dirty="0">
                <a:solidFill>
                  <a:srgbClr val="988F8F"/>
                </a:solidFill>
              </a:rPr>
              <a:t>Wie erreichen Sie, dass Ihre Botschaft mit der Präsentation ankommt? </a:t>
            </a:r>
            <a:r>
              <a:rPr lang="de-DE" u="sng" dirty="0">
                <a:solidFill>
                  <a:srgbClr val="988F8F"/>
                </a:solidFill>
              </a:rPr>
              <a:t>https://</a:t>
            </a:r>
            <a:r>
              <a:rPr lang="de-DE" u="sng" dirty="0" err="1">
                <a:solidFill>
                  <a:srgbClr val="988F8F"/>
                </a:solidFill>
              </a:rPr>
              <a:t>tinyurl.com</a:t>
            </a:r>
            <a:r>
              <a:rPr lang="de-DE" u="sng" dirty="0">
                <a:solidFill>
                  <a:srgbClr val="988F8F"/>
                </a:solidFill>
              </a:rPr>
              <a:t>/k29wjmz</a:t>
            </a:r>
          </a:p>
          <a:p>
            <a:pPr fontAlgn="t">
              <a:lnSpc>
                <a:spcPts val="2500"/>
              </a:lnSpc>
            </a:pPr>
            <a:endParaRPr lang="de-DE" dirty="0">
              <a:solidFill>
                <a:srgbClr val="988F8F"/>
              </a:solidFill>
            </a:endParaRPr>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160379" y="3404947"/>
            <a:ext cx="8138446"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C8D313"/>
                </a:solidFill>
              </a:rPr>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160379" y="7430538"/>
            <a:ext cx="27427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C8D313"/>
                </a:solidFill>
              </a:rPr>
              <a:t>Viel Spaß damit!</a:t>
            </a:r>
          </a:p>
        </p:txBody>
      </p:sp>
    </p:spTree>
    <p:extLst>
      <p:ext uri="{BB962C8B-B14F-4D97-AF65-F5344CB8AC3E}">
        <p14:creationId xmlns:p14="http://schemas.microsoft.com/office/powerpoint/2010/main" val="411402275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Hier steht ein Titel">
            <a:extLst>
              <a:ext uri="{FF2B5EF4-FFF2-40B4-BE49-F238E27FC236}">
                <a16:creationId xmlns:a16="http://schemas.microsoft.com/office/drawing/2014/main" id="{5FE6226D-BC29-A440-BF3E-93581158E1B4}"/>
              </a:ext>
            </a:extLst>
          </p:cNvPr>
          <p:cNvSpPr txBox="1">
            <a:spLocks/>
          </p:cNvSpPr>
          <p:nvPr/>
        </p:nvSpPr>
        <p:spPr>
          <a:xfrm>
            <a:off x="1169641" y="1973766"/>
            <a:ext cx="9256749" cy="14044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15" name="Hier steht ein Untertitel">
            <a:extLst>
              <a:ext uri="{FF2B5EF4-FFF2-40B4-BE49-F238E27FC236}">
                <a16:creationId xmlns:a16="http://schemas.microsoft.com/office/drawing/2014/main" id="{244F572F-A22F-F248-843E-29A9A0305EA4}"/>
              </a:ext>
            </a:extLst>
          </p:cNvPr>
          <p:cNvSpPr txBox="1"/>
          <p:nvPr/>
        </p:nvSpPr>
        <p:spPr>
          <a:xfrm>
            <a:off x="1269999" y="3914346"/>
            <a:ext cx="10464801" cy="3423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88493634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Titel">
            <a:extLst>
              <a:ext uri="{FF2B5EF4-FFF2-40B4-BE49-F238E27FC236}">
                <a16:creationId xmlns:a16="http://schemas.microsoft.com/office/drawing/2014/main" id="{55E8992E-A816-244B-A2FB-F625043FEA7A}"/>
              </a:ext>
            </a:extLst>
          </p:cNvPr>
          <p:cNvSpPr txBox="1">
            <a:spLocks/>
          </p:cNvSpPr>
          <p:nvPr/>
        </p:nvSpPr>
        <p:spPr>
          <a:xfrm>
            <a:off x="1169641" y="3624146"/>
            <a:ext cx="9256749" cy="14044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5" name="Hier steht ein Untertitel">
            <a:extLst>
              <a:ext uri="{FF2B5EF4-FFF2-40B4-BE49-F238E27FC236}">
                <a16:creationId xmlns:a16="http://schemas.microsoft.com/office/drawing/2014/main" id="{6A1ACB6F-77AF-1C44-BE31-2DEE27BB1C7F}"/>
              </a:ext>
            </a:extLst>
          </p:cNvPr>
          <p:cNvSpPr txBox="1">
            <a:spLocks/>
          </p:cNvSpPr>
          <p:nvPr/>
        </p:nvSpPr>
        <p:spPr>
          <a:xfrm>
            <a:off x="1169640" y="5169350"/>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a:solidFill>
                  <a:srgbClr val="C8D313"/>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287179103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farbig ausgezeichneter Text.">
            <a:extLst>
              <a:ext uri="{FF2B5EF4-FFF2-40B4-BE49-F238E27FC236}">
                <a16:creationId xmlns:a16="http://schemas.microsoft.com/office/drawing/2014/main" id="{B7CCB5EA-700B-8B45-BF64-E2993DA3C6A0}"/>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C8D313"/>
                </a:solidFill>
              </a:rPr>
              <a:t>Hier steht ein Titel.</a:t>
            </a:r>
            <a:endParaRPr dirty="0">
              <a:solidFill>
                <a:srgbClr val="C8D313"/>
              </a:solidFill>
            </a:endParaRPr>
          </a:p>
        </p:txBody>
      </p:sp>
    </p:spTree>
    <p:extLst>
      <p:ext uri="{BB962C8B-B14F-4D97-AF65-F5344CB8AC3E}">
        <p14:creationId xmlns:p14="http://schemas.microsoft.com/office/powerpoint/2010/main" val="386522966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farbig ausgezeichneter Text.">
            <a:extLst>
              <a:ext uri="{FF2B5EF4-FFF2-40B4-BE49-F238E27FC236}">
                <a16:creationId xmlns:a16="http://schemas.microsoft.com/office/drawing/2014/main" id="{4794DCF5-00B0-CB48-B953-9B1AEE4A8ED0}"/>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C8D313"/>
                </a:solidFill>
              </a:rPr>
              <a:t>Hier</a:t>
            </a:r>
            <a:r>
              <a:rPr dirty="0">
                <a:solidFill>
                  <a:srgbClr val="C8D313"/>
                </a:solidFill>
              </a:rPr>
              <a:t> </a:t>
            </a:r>
            <a:r>
              <a:rPr dirty="0" err="1">
                <a:solidFill>
                  <a:srgbClr val="C8D313"/>
                </a:solidFill>
              </a:rPr>
              <a:t>steht</a:t>
            </a:r>
            <a:r>
              <a:rPr dirty="0">
                <a:solidFill>
                  <a:srgbClr val="C8D313"/>
                </a:solidFill>
              </a:rPr>
              <a:t> </a:t>
            </a:r>
            <a:r>
              <a:rPr dirty="0" err="1">
                <a:solidFill>
                  <a:srgbClr val="C8D313"/>
                </a:solidFill>
              </a:rPr>
              <a:t>ein</a:t>
            </a:r>
            <a:r>
              <a:rPr dirty="0">
                <a:solidFill>
                  <a:srgbClr val="C8D313"/>
                </a:solidFill>
              </a:rPr>
              <a:t> </a:t>
            </a:r>
            <a:r>
              <a:rPr dirty="0" err="1">
                <a:solidFill>
                  <a:srgbClr val="C8D313"/>
                </a:solidFill>
              </a:rPr>
              <a:t>farbig</a:t>
            </a:r>
            <a:r>
              <a:rPr dirty="0">
                <a:solidFill>
                  <a:srgbClr val="C8D313"/>
                </a:solidFill>
              </a:rPr>
              <a:t> </a:t>
            </a:r>
            <a:r>
              <a:rPr dirty="0" err="1">
                <a:solidFill>
                  <a:srgbClr val="C8D313"/>
                </a:solidFill>
              </a:rPr>
              <a:t>ausgezeichneter</a:t>
            </a:r>
            <a:r>
              <a:rPr dirty="0">
                <a:solidFill>
                  <a:srgbClr val="C8D313"/>
                </a:solidFill>
              </a:rPr>
              <a:t> Text.</a:t>
            </a:r>
          </a:p>
        </p:txBody>
      </p:sp>
      <p:sp>
        <p:nvSpPr>
          <p:cNvPr id="5" name="Hier steht ein farbig ausgezeichneter Text.">
            <a:extLst>
              <a:ext uri="{FF2B5EF4-FFF2-40B4-BE49-F238E27FC236}">
                <a16:creationId xmlns:a16="http://schemas.microsoft.com/office/drawing/2014/main" id="{AD3C3EE6-68DD-3E4D-AAC1-43496ACB5D97}"/>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606113752"/>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er steht ein farbig ausgezeichneter Text.">
            <a:extLst>
              <a:ext uri="{FF2B5EF4-FFF2-40B4-BE49-F238E27FC236}">
                <a16:creationId xmlns:a16="http://schemas.microsoft.com/office/drawing/2014/main" id="{AD3C3EE6-68DD-3E4D-AAC1-43496ACB5D97}"/>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
        <p:nvSpPr>
          <p:cNvPr id="4" name="Hier steht ein farbig ausgezeichneter Text.">
            <a:extLst>
              <a:ext uri="{FF2B5EF4-FFF2-40B4-BE49-F238E27FC236}">
                <a16:creationId xmlns:a16="http://schemas.microsoft.com/office/drawing/2014/main" id="{5FE00A03-AAB6-4647-BB45-BF734F0E3668}"/>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6" name="Hier steht ein farbig ausgezeichneter Text.">
            <a:extLst>
              <a:ext uri="{FF2B5EF4-FFF2-40B4-BE49-F238E27FC236}">
                <a16:creationId xmlns:a16="http://schemas.microsoft.com/office/drawing/2014/main" id="{B2BE3111-6563-7A4A-9599-25E3E8AC2C39}"/>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C8D313"/>
                </a:solidFill>
              </a:rPr>
              <a:t>Das ist die folgende Folie.</a:t>
            </a:r>
            <a:endParaRPr dirty="0">
              <a:solidFill>
                <a:srgbClr val="C8D313"/>
              </a:solidFill>
            </a:endParaRPr>
          </a:p>
        </p:txBody>
      </p:sp>
    </p:spTree>
    <p:extLst>
      <p:ext uri="{BB962C8B-B14F-4D97-AF65-F5344CB8AC3E}">
        <p14:creationId xmlns:p14="http://schemas.microsoft.com/office/powerpoint/2010/main" val="120758772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er steht ein farbig ausgezeichneter Text.">
            <a:extLst>
              <a:ext uri="{FF2B5EF4-FFF2-40B4-BE49-F238E27FC236}">
                <a16:creationId xmlns:a16="http://schemas.microsoft.com/office/drawing/2014/main" id="{AD3C3EE6-68DD-3E4D-AAC1-43496ACB5D97}"/>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
        <p:nvSpPr>
          <p:cNvPr id="4" name="Hier steht ein farbig ausgezeichneter Text.">
            <a:extLst>
              <a:ext uri="{FF2B5EF4-FFF2-40B4-BE49-F238E27FC236}">
                <a16:creationId xmlns:a16="http://schemas.microsoft.com/office/drawing/2014/main" id="{5FE00A03-AAB6-4647-BB45-BF734F0E3668}"/>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7" name="Hier steht ein farbig ausgezeichneter Text.">
            <a:extLst>
              <a:ext uri="{FF2B5EF4-FFF2-40B4-BE49-F238E27FC236}">
                <a16:creationId xmlns:a16="http://schemas.microsoft.com/office/drawing/2014/main" id="{EA2D0DAB-E3F8-D640-A92D-B2545F030F0E}"/>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8" name="Hier steht ein farbig ausgezeichneter Text.">
            <a:extLst>
              <a:ext uri="{FF2B5EF4-FFF2-40B4-BE49-F238E27FC236}">
                <a16:creationId xmlns:a16="http://schemas.microsoft.com/office/drawing/2014/main" id="{87112A62-B5BC-A04C-B996-8A670480E6DA}"/>
              </a:ext>
            </a:extLst>
          </p:cNvPr>
          <p:cNvSpPr txBox="1"/>
          <p:nvPr/>
        </p:nvSpPr>
        <p:spPr>
          <a:xfrm>
            <a:off x="1160379" y="561191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C8D313"/>
                </a:solidFill>
              </a:rPr>
              <a:t>Das ist die darauf folgende Folie.</a:t>
            </a:r>
            <a:endParaRPr dirty="0">
              <a:solidFill>
                <a:srgbClr val="C8D313"/>
              </a:solidFill>
            </a:endParaRPr>
          </a:p>
        </p:txBody>
      </p:sp>
    </p:spTree>
    <p:extLst>
      <p:ext uri="{BB962C8B-B14F-4D97-AF65-F5344CB8AC3E}">
        <p14:creationId xmlns:p14="http://schemas.microsoft.com/office/powerpoint/2010/main" val="400012178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B85AE17E-8F3F-A341-A5B8-7966A06356FB}"/>
              </a:ext>
            </a:extLst>
          </p:cNvPr>
          <p:cNvSpPr txBox="1"/>
          <p:nvPr/>
        </p:nvSpPr>
        <p:spPr>
          <a:xfrm>
            <a:off x="1160379" y="4050129"/>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C8D313"/>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9" name="Hier steht eine Marginalie oder Quellenangabe">
            <a:extLst>
              <a:ext uri="{FF2B5EF4-FFF2-40B4-BE49-F238E27FC236}">
                <a16:creationId xmlns:a16="http://schemas.microsoft.com/office/drawing/2014/main" id="{9C15CB34-B8BB-EB4E-A5CF-EC62D37167FF}"/>
              </a:ext>
            </a:extLst>
          </p:cNvPr>
          <p:cNvSpPr txBox="1"/>
          <p:nvPr/>
        </p:nvSpPr>
        <p:spPr>
          <a:xfrm>
            <a:off x="5744695" y="5494064"/>
            <a:ext cx="384720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697124216"/>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8329296C-1146-5246-8F14-C750C13C25B3}"/>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38683222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D0DCA163-14BC-704C-82D6-810484164314}"/>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20746637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526CAB20-589D-F643-8A51-0307DD39C555}"/>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368970217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402549825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FD122C91-533F-8344-B6DE-8C55098B3D24}"/>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96538601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FD122C91-533F-8344-B6DE-8C55098B3D24}"/>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4" name="Rechteck 3">
            <a:extLst>
              <a:ext uri="{FF2B5EF4-FFF2-40B4-BE49-F238E27FC236}">
                <a16:creationId xmlns:a16="http://schemas.microsoft.com/office/drawing/2014/main" id="{D7BFB41D-F212-EE49-B062-F30940E90FCD}"/>
              </a:ext>
            </a:extLst>
          </p:cNvPr>
          <p:cNvSpPr/>
          <p:nvPr/>
        </p:nvSpPr>
        <p:spPr>
          <a:xfrm>
            <a:off x="1169640" y="7086744"/>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173640946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C8D313"/>
                </a:solidFill>
              </a:rPr>
              <a:t>Start / Layout / Entsprechendes Layout auswählen und Text ergänzen.</a:t>
            </a:r>
          </a:p>
        </p:txBody>
      </p:sp>
    </p:spTree>
    <p:extLst>
      <p:ext uri="{BB962C8B-B14F-4D97-AF65-F5344CB8AC3E}">
        <p14:creationId xmlns:p14="http://schemas.microsoft.com/office/powerpoint/2010/main" val="109850841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platzhalter 32">
            <a:extLst>
              <a:ext uri="{FF2B5EF4-FFF2-40B4-BE49-F238E27FC236}">
                <a16:creationId xmlns:a16="http://schemas.microsoft.com/office/drawing/2014/main" id="{D6960FDA-810C-F44C-A130-20271728DC87}"/>
              </a:ext>
            </a:extLst>
          </p:cNvPr>
          <p:cNvSpPr>
            <a:spLocks noGrp="1"/>
          </p:cNvSpPr>
          <p:nvPr>
            <p:ph type="body" sz="quarter" idx="1"/>
          </p:nvPr>
        </p:nvSpPr>
        <p:spPr/>
        <p:txBody>
          <a:bodyPr/>
          <a:lstStyle/>
          <a:p>
            <a:endParaRPr lang="de-DE"/>
          </a:p>
        </p:txBody>
      </p:sp>
      <p:sp>
        <p:nvSpPr>
          <p:cNvPr id="32" name="Titel 31">
            <a:extLst>
              <a:ext uri="{FF2B5EF4-FFF2-40B4-BE49-F238E27FC236}">
                <a16:creationId xmlns:a16="http://schemas.microsoft.com/office/drawing/2014/main" id="{363069DA-28FD-C34B-8421-A3073C7DD229}"/>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27182613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311834795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50" r="400" b="-609"/>
          <a:stretch/>
        </p:blipFill>
        <p:spPr>
          <a:xfrm>
            <a:off x="0" y="1"/>
            <a:ext cx="13004800" cy="981307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458574"/>
            <a:ext cx="7025266" cy="4295024"/>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7633693"/>
            <a:ext cx="10464801"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805141"/>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416"/>
          <a:stretch/>
        </p:blipFill>
        <p:spPr>
          <a:xfrm>
            <a:off x="-1" y="-4937"/>
            <a:ext cx="13059317" cy="9758537"/>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6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403" y="-11153"/>
            <a:ext cx="9099397" cy="682454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6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4246772" y="381518"/>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1913088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67200" y="291558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C8D313"/>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89503"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1025</Words>
  <Application>Microsoft Office PowerPoint</Application>
  <PresentationFormat>Benutzerdefiniert</PresentationFormat>
  <Paragraphs>75</Paragraphs>
  <Slides>23</Slides>
  <Notes>11</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36</cp:revision>
  <dcterms:modified xsi:type="dcterms:W3CDTF">2021-07-20T12:37:25Z</dcterms:modified>
</cp:coreProperties>
</file>