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66" r:id="rId2"/>
    <p:sldId id="260" r:id="rId3"/>
    <p:sldId id="269" r:id="rId4"/>
    <p:sldId id="263" r:id="rId5"/>
    <p:sldId id="262" r:id="rId6"/>
    <p:sldId id="271" r:id="rId7"/>
    <p:sldId id="273" r:id="rId8"/>
    <p:sldId id="283" r:id="rId9"/>
    <p:sldId id="279" r:id="rId10"/>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2"/>
            <p14:sldId id="271"/>
          </p14:sldIdLst>
        </p14:section>
        <p14:section name="Inhalt" id="{8B830A92-6B90-544D-96FE-3E1955C4112E}">
          <p14:sldIdLst>
            <p14:sldId id="273"/>
            <p14:sldId id="283"/>
            <p14:sldId id="279"/>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AA6"/>
    <a:srgbClr val="0BBAEF"/>
    <a:srgbClr val="F5C000"/>
    <a:srgbClr val="45B384"/>
    <a:srgbClr val="EFF8F4"/>
    <a:srgbClr val="A04872"/>
    <a:srgbClr val="FAE100"/>
    <a:srgbClr val="C9D300"/>
    <a:srgbClr val="E86159"/>
    <a:srgbClr val="988F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7081"/>
    <p:restoredTop sz="79724"/>
  </p:normalViewPr>
  <p:slideViewPr>
    <p:cSldViewPr snapToGrid="0" snapToObjects="1">
      <p:cViewPr varScale="1">
        <p:scale>
          <a:sx n="41" d="100"/>
          <a:sy n="41" d="100"/>
        </p:scale>
        <p:origin x="102" y="732"/>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lang="en-US" dirty="0" smtClean="0"/>
              <a:t>This is where your moderation notes are ... to create a presentation that is easy to understand, it is recommended to show only the most important headlines on the slide and place the detailed content in the moderation notes and read them out. This way your audience can read the headline and listen to you attentively afterwards, instead of reading and listening at the same time. </a:t>
            </a:r>
            <a:endParaRPr lang="en-US"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smtClean="0"/>
              <a:t>This is a starting slide that can be used to place titles. You can replace the image in the background.</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en-US" dirty="0"/>
          </a:p>
        </p:txBody>
      </p:sp>
    </p:spTree>
    <p:extLst>
      <p:ext uri="{BB962C8B-B14F-4D97-AF65-F5344CB8AC3E}">
        <p14:creationId xmlns:p14="http://schemas.microsoft.com/office/powerpoint/2010/main" val="2536976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en-US" dirty="0" smtClean="0"/>
              <a:t>This is a starter slide that can also be used as a divider page or for placing graphics.</a:t>
            </a:r>
            <a:endParaRPr lang="de-DE" dirty="0"/>
          </a:p>
        </p:txBody>
      </p:sp>
    </p:spTree>
    <p:extLst>
      <p:ext uri="{BB962C8B-B14F-4D97-AF65-F5344CB8AC3E}">
        <p14:creationId xmlns:p14="http://schemas.microsoft.com/office/powerpoint/2010/main" val="251171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tinyurl.com/k29wjmz"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0"/>
              </a:lnSpc>
            </a:pPr>
            <a:r>
              <a:rPr lang="en-US" dirty="0"/>
              <a:t>Two types of pages are available. First, a title page. This is where your presentation begins. It contains the event title and other introductory information. Furthermore, there are content pages. With a university logo placed at the top right, you have enough space here to place your left-aligned or centered content. </a:t>
            </a:r>
            <a:br>
              <a:rPr lang="en-US" dirty="0"/>
            </a:br>
            <a:r>
              <a:rPr lang="en-US" dirty="0"/>
              <a:t/>
            </a:r>
            <a:br>
              <a:rPr lang="en-US" dirty="0"/>
            </a:br>
            <a:r>
              <a:rPr lang="en-US" dirty="0"/>
              <a:t>This template is available in university gray and in the corresponding colors of the faculties.</a:t>
            </a:r>
          </a:p>
          <a:p>
            <a:pPr fontAlgn="t">
              <a:lnSpc>
                <a:spcPts val="2500"/>
              </a:lnSpc>
            </a:pPr>
            <a:endParaRPr lang="en-US" dirty="0"/>
          </a:p>
          <a:p>
            <a:pPr fontAlgn="t">
              <a:lnSpc>
                <a:spcPts val="2500"/>
              </a:lnSpc>
            </a:pPr>
            <a:r>
              <a:rPr lang="en-US" dirty="0"/>
              <a:t>You can find more tips in the instructor view. (View menu bar/click on Notes, </a:t>
            </a:r>
            <a:r>
              <a:rPr lang="en-US" dirty="0">
                <a:hlinkClick r:id="rId3"/>
              </a:rPr>
              <a:t>https://tinyurl.com/y566pskb</a:t>
            </a:r>
            <a:r>
              <a:rPr lang="en-US" dirty="0"/>
              <a:t>)</a:t>
            </a:r>
          </a:p>
          <a:p>
            <a:pPr fontAlgn="t">
              <a:lnSpc>
                <a:spcPts val="2500"/>
              </a:lnSpc>
            </a:pPr>
            <a:r>
              <a:rPr lang="en-US" dirty="0"/>
              <a:t>How do you get your message across with the presentation? </a:t>
            </a:r>
            <a:r>
              <a:rPr lang="en-US" dirty="0">
                <a:hlinkClick r:id="rId4"/>
              </a:rPr>
              <a:t>https://</a:t>
            </a:r>
            <a:r>
              <a:rPr lang="en-US" dirty="0" smtClean="0">
                <a:hlinkClick r:id="rId4"/>
              </a:rPr>
              <a:t>tinyurl.com/k29wjmz</a:t>
            </a:r>
            <a:endParaRPr lang="en-US"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dirty="0"/>
              <a:t>Welcome </a:t>
            </a:r>
            <a:r>
              <a:rPr lang="de-DE" dirty="0" err="1"/>
              <a:t>to</a:t>
            </a:r>
            <a:r>
              <a:rPr lang="de-DE" dirty="0"/>
              <a:t> </a:t>
            </a:r>
            <a:r>
              <a:rPr lang="de-DE" dirty="0" err="1"/>
              <a:t>our</a:t>
            </a:r>
            <a:r>
              <a:rPr lang="de-DE" dirty="0"/>
              <a:t> </a:t>
            </a:r>
            <a:r>
              <a:rPr lang="de-DE" dirty="0" err="1"/>
              <a:t>site</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7662354"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dirty="0">
                <a:solidFill>
                  <a:srgbClr val="265AA6"/>
                </a:solidFill>
              </a:rPr>
              <a:t>Here you can find sample pages for your </a:t>
            </a:r>
            <a:r>
              <a:rPr lang="en-US" dirty="0" smtClean="0">
                <a:solidFill>
                  <a:srgbClr val="265AA6"/>
                </a:solidFill>
              </a:rPr>
              <a:t>PPT.</a:t>
            </a:r>
            <a:endParaRPr lang="en-US" dirty="0">
              <a:solidFill>
                <a:srgbClr val="265AA6"/>
              </a:solidFill>
            </a:endParaRP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7104649"/>
            <a:ext cx="2795637"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err="1">
                <a:solidFill>
                  <a:srgbClr val="265AA6"/>
                </a:solidFill>
              </a:rPr>
              <a:t>Have</a:t>
            </a:r>
            <a:r>
              <a:rPr lang="de-DE" dirty="0">
                <a:solidFill>
                  <a:srgbClr val="265AA6"/>
                </a:solidFill>
              </a:rPr>
              <a:t> </a:t>
            </a:r>
            <a:r>
              <a:rPr lang="de-DE" dirty="0" err="1">
                <a:solidFill>
                  <a:srgbClr val="265AA6"/>
                </a:solidFill>
              </a:rPr>
              <a:t>fun</a:t>
            </a:r>
            <a:r>
              <a:rPr lang="de-DE" dirty="0">
                <a:solidFill>
                  <a:srgbClr val="265AA6"/>
                </a:solidFill>
              </a:rPr>
              <a:t> </a:t>
            </a:r>
            <a:r>
              <a:rPr lang="de-DE" dirty="0" err="1">
                <a:solidFill>
                  <a:srgbClr val="265AA6"/>
                </a:solidFill>
              </a:rPr>
              <a:t>with</a:t>
            </a:r>
            <a:r>
              <a:rPr lang="de-DE" dirty="0">
                <a:solidFill>
                  <a:srgbClr val="265AA6"/>
                </a:solidFill>
              </a:rPr>
              <a:t> </a:t>
            </a:r>
            <a:r>
              <a:rPr lang="de-DE" dirty="0" err="1">
                <a:solidFill>
                  <a:srgbClr val="265AA6"/>
                </a:solidFill>
              </a:rPr>
              <a:t>it!</a:t>
            </a:r>
            <a:endParaRPr lang="de-DE" dirty="0">
              <a:solidFill>
                <a:srgbClr val="265AA6"/>
              </a:solidFill>
            </a:endParaRP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 y="-149"/>
            <a:ext cx="17340256" cy="9753894"/>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 y="-149"/>
            <a:ext cx="17340256" cy="9753894"/>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 y="2373873"/>
            <a:ext cx="13119513" cy="7379726"/>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sz="2400" dirty="0">
                <a:latin typeface="+mj-ea"/>
              </a:rPr>
              <a:t>Here is an event title that is one </a:t>
            </a:r>
            <a:r>
              <a:rPr lang="en-US" sz="2400" dirty="0" smtClean="0">
                <a:latin typeface="+mj-ea"/>
              </a:rPr>
              <a:t>or</a:t>
            </a:r>
            <a:r>
              <a:rPr lang="en-US" sz="2400" dirty="0">
                <a:latin typeface="+mj-ea"/>
              </a:rPr>
              <a:t/>
            </a:r>
            <a:br>
              <a:rPr lang="en-US" sz="2400" dirty="0">
                <a:latin typeface="+mj-ea"/>
              </a:rPr>
            </a:br>
            <a:r>
              <a:rPr lang="en-US" sz="2400" dirty="0">
                <a:latin typeface="+mj-ea"/>
              </a:rPr>
              <a:t>two lines long</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4927631"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en-US" sz="1600" dirty="0">
                <a:solidFill>
                  <a:schemeClr val="bg1"/>
                </a:solidFill>
              </a:rPr>
              <a:t>This is where the person giving the lecture stands.</a:t>
            </a: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149"/>
            <a:ext cx="17340256" cy="9753894"/>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rgbClr val="265AA6"/>
                </a:solidFill>
              </a:rPr>
              <a:t>Hi, there is a title here!</a:t>
            </a:r>
            <a:endParaRPr lang="de-DE" dirty="0">
              <a:solidFill>
                <a:srgbClr val="265AA6"/>
              </a:solidFill>
            </a:endParaRP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99" y="0"/>
            <a:ext cx="17340256" cy="9753894"/>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en-US" dirty="0">
                <a:solidFill>
                  <a:schemeClr val="bg1"/>
                </a:solidFill>
              </a:rPr>
              <a:t>Hi, there is a title here!</a:t>
            </a:r>
            <a:endParaRPr lang="de-DE" dirty="0">
              <a:solidFill>
                <a:schemeClr val="bg1"/>
              </a:solidFill>
            </a:endParaRP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en-US" dirty="0">
                <a:solidFill>
                  <a:srgbClr val="464344"/>
                </a:solidFill>
                <a:latin typeface="Noto Serif" panose="02020600060500020200" pitchFamily="18" charset="0"/>
                <a:ea typeface="Noto Serif" panose="02020600060500020200" pitchFamily="18" charset="0"/>
                <a:cs typeface="Noto Serif" panose="02020600060500020200" pitchFamily="18" charset="0"/>
              </a:rPr>
              <a:t>Here you have the possibility to place a subtitle or a lecturing person.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dirty="0" err="1"/>
              <a:t>Here</a:t>
            </a:r>
            <a:r>
              <a:rPr lang="de-DE" sz="4000" dirty="0"/>
              <a:t> </a:t>
            </a:r>
            <a:r>
              <a:rPr lang="de-DE" sz="4000" dirty="0" err="1"/>
              <a:t>is</a:t>
            </a:r>
            <a:r>
              <a:rPr lang="de-DE" sz="4000" dirty="0"/>
              <a:t> a title</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err="1">
                <a:solidFill>
                  <a:srgbClr val="265AA6"/>
                </a:solidFill>
                <a:latin typeface="Noto Sans" panose="020B0502040504020204" pitchFamily="34" charset="0"/>
                <a:ea typeface="Noto Sans" panose="020B0502040504020204" pitchFamily="34" charset="0"/>
                <a:cs typeface="Noto Sans" panose="020B0502040504020204" pitchFamily="34" charset="0"/>
              </a:rPr>
              <a:t>Remember</a:t>
            </a:r>
            <a:r>
              <a:rPr lang="de-DE" b="1" dirty="0">
                <a:solidFill>
                  <a:srgbClr val="265AA6"/>
                </a:solidFill>
                <a:latin typeface="Noto Sans" panose="020B0502040504020204" pitchFamily="34" charset="0"/>
                <a:ea typeface="Noto Sans" panose="020B0502040504020204" pitchFamily="34" charset="0"/>
                <a:cs typeface="Noto Sans" panose="020B0502040504020204" pitchFamily="34" charset="0"/>
              </a:rPr>
              <a:t>: </a:t>
            </a:r>
            <a:r>
              <a:rPr lang="de-DE" dirty="0"/>
              <a:t/>
            </a:r>
            <a:br>
              <a:rPr lang="de-DE" dirty="0"/>
            </a:br>
            <a:r>
              <a:rPr lang="en-US" dirty="0"/>
              <a:t>The presentation is only your visual tool to convey your message. If you want your audience to listen to you, show as little as possible and as much as necessary in your presentation: Less is more!</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5"/>
            <a:ext cx="10464801" cy="42692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lang="en-US" sz="2000" dirty="0">
                <a:solidFill>
                  <a:schemeClr val="tx1"/>
                </a:solidFill>
              </a:rPr>
              <a:t> Here is a subtitle as an enumeration</a:t>
            </a:r>
          </a:p>
          <a:p>
            <a:pPr>
              <a:lnSpc>
                <a:spcPct val="150000"/>
              </a:lnSpc>
            </a:pPr>
            <a:r>
              <a:rPr lang="en-US" sz="2000" dirty="0">
                <a:solidFill>
                  <a:schemeClr val="tx1"/>
                </a:solidFill>
              </a:rPr>
              <a:t> When you make an enumeration, spread the information over different slides</a:t>
            </a:r>
          </a:p>
          <a:p>
            <a:pPr>
              <a:lnSpc>
                <a:spcPct val="150000"/>
              </a:lnSpc>
            </a:pPr>
            <a:r>
              <a:rPr lang="en-US" sz="2000" dirty="0">
                <a:solidFill>
                  <a:schemeClr val="tx1"/>
                </a:solidFill>
              </a:rPr>
              <a:t> Gray out previously said</a:t>
            </a:r>
          </a:p>
          <a:p>
            <a:pPr>
              <a:lnSpc>
                <a:spcPct val="150000"/>
              </a:lnSpc>
            </a:pPr>
            <a:r>
              <a:rPr lang="en-US" sz="2000" dirty="0">
                <a:solidFill>
                  <a:schemeClr val="tx1"/>
                </a:solidFill>
              </a:rPr>
              <a:t> Show a maximum of 6 elements on one slide</a:t>
            </a:r>
            <a:r>
              <a:rPr lang="de-DE" sz="2000" dirty="0">
                <a:solidFill>
                  <a:schemeClr val="tx1"/>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en-US"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"Here is a colorful excellent text. </a:t>
            </a:r>
            <a:br>
              <a:rPr lang="en-US"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br>
            <a:r>
              <a:rPr lang="en-US"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It could be, for example, a quote with which you</a:t>
            </a:r>
          </a:p>
          <a:p>
            <a:r>
              <a:rPr lang="en-US"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want to communicate a message."</a:t>
            </a: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22524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en-US" dirty="0"/>
              <a:t>Here is a marginal note or a source citation</a:t>
            </a:r>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511</Words>
  <Application>Microsoft Office PowerPoint</Application>
  <PresentationFormat>Benutzerdefiniert</PresentationFormat>
  <Paragraphs>30</Paragraphs>
  <Slides>9</Slides>
  <Notes>6</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9</vt:i4>
      </vt:variant>
    </vt:vector>
  </HeadingPairs>
  <TitlesOfParts>
    <vt:vector size="21"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Welcome to our site!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49</cp:revision>
  <dcterms:modified xsi:type="dcterms:W3CDTF">2021-06-22T12:32:42Z</dcterms:modified>
</cp:coreProperties>
</file>