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4" r:id="rId11"/>
    <p:sldId id="274" r:id="rId12"/>
    <p:sldId id="277" r:id="rId13"/>
    <p:sldId id="275" r:id="rId14"/>
    <p:sldId id="278" r:id="rId15"/>
    <p:sldId id="276" r:id="rId16"/>
    <p:sldId id="273" r:id="rId17"/>
    <p:sldId id="279" r:id="rId18"/>
    <p:sldId id="280" r:id="rId19"/>
    <p:sldId id="281" r:id="rId20"/>
    <p:sldId id="282" r:id="rId21"/>
    <p:sldId id="283" r:id="rId22"/>
    <p:sldId id="268"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4"/>
            <p14:sldId id="274"/>
            <p14:sldId id="277"/>
            <p14:sldId id="275"/>
            <p14:sldId id="278"/>
            <p14:sldId id="276"/>
            <p14:sldId id="273"/>
            <p14:sldId id="279"/>
            <p14:sldId id="280"/>
            <p14:sldId id="281"/>
            <p14:sldId id="282"/>
            <p14:sldId id="283"/>
            <p14:sldId id="268"/>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AA6"/>
    <a:srgbClr val="988F8F"/>
    <a:srgbClr val="0154A5"/>
    <a:srgbClr val="A04772"/>
    <a:srgbClr val="C4A629"/>
    <a:srgbClr val="EE7202"/>
    <a:srgbClr val="C8D313"/>
    <a:srgbClr val="247E9D"/>
    <a:srgbClr val="F4C000"/>
    <a:srgbClr val="4CB3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00"/>
    <p:restoredTop sz="79724"/>
  </p:normalViewPr>
  <p:slideViewPr>
    <p:cSldViewPr snapToGrid="0" snapToObjects="1">
      <p:cViewPr varScale="1">
        <p:scale>
          <a:sx n="71" d="100"/>
          <a:sy n="71" d="100"/>
        </p:scale>
        <p:origin x="1584" y="90"/>
      </p:cViewPr>
      <p:guideLst>
        <p:guide orient="horz" pos="3049"/>
        <p:guide pos="78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721984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779387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1418068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941736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825987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3441598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4017041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434358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3453853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837380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2146611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3862784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dirty="0"/>
              <a:t>Herzlich </a:t>
            </a:r>
            <a:r>
              <a:rPr lang="de-DE" dirty="0"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dirty="0">
                <a:solidFill>
                  <a:srgbClr val="988F8F"/>
                </a:solidFill>
                <a:hlinkClick r:id="rId3">
                  <a:extLst>
                    <a:ext uri="{A12FA001-AC4F-418D-AE19-62706E023703}">
                      <ahyp:hlinkClr xmlns="" xmlns:ahyp="http://schemas.microsoft.com/office/drawing/2018/hyperlinkcolor" val="tx"/>
                    </a:ext>
                  </a:extLst>
                </a:hlinkClick>
              </a:rPr>
              <a:t>https://tinyurl.com/y566pskb</a:t>
            </a:r>
            <a:r>
              <a:rPr lang="de-DE" dirty="0">
                <a:solidFill>
                  <a:srgbClr val="988F8F"/>
                </a:solidFill>
              </a:rPr>
              <a:t>)</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31637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65AA6"/>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95637"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65AA6"/>
                </a:solidFill>
              </a:rPr>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973766"/>
            <a:ext cx="9256749" cy="1404476"/>
          </a:xfrm>
          <a:prstGeom prst="rect">
            <a:avLst/>
          </a:prstGeom>
        </p:spPr>
        <p:txBody>
          <a:bodyPr>
            <a:normAutofit/>
          </a:bodyPr>
          <a:lstStyle/>
          <a:p>
            <a:r>
              <a:rPr sz="4000" dirty="0" err="1"/>
              <a:t>Hier</a:t>
            </a:r>
            <a:r>
              <a:rPr sz="4000" dirty="0"/>
              <a:t> </a:t>
            </a:r>
            <a:r>
              <a:rPr sz="4000" dirty="0" err="1"/>
              <a:t>steht</a:t>
            </a:r>
            <a:r>
              <a:rPr sz="4000" dirty="0"/>
              <a:t> </a:t>
            </a:r>
            <a:r>
              <a:rPr sz="4000" dirty="0" err="1"/>
              <a:t>ein</a:t>
            </a:r>
            <a:r>
              <a:rPr sz="4000" dirty="0"/>
              <a:t> </a:t>
            </a:r>
            <a:r>
              <a:rPr sz="4000" dirty="0" err="1"/>
              <a:t>Titel</a:t>
            </a:r>
            <a:endParaRPr sz="4000" dirty="0"/>
          </a:p>
        </p:txBody>
      </p:sp>
      <p:sp>
        <p:nvSpPr>
          <p:cNvPr id="125" name="Hier steht ein Untertitel"/>
          <p:cNvSpPr txBox="1"/>
          <p:nvPr/>
        </p:nvSpPr>
        <p:spPr>
          <a:xfrm>
            <a:off x="1269999"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88493634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3624146"/>
            <a:ext cx="9256749" cy="1404476"/>
          </a:xfrm>
          <a:prstGeom prst="rect">
            <a:avLst/>
          </a:prstGeom>
        </p:spPr>
        <p:txBody>
          <a:bodyPr>
            <a:normAutofit/>
          </a:bodyPr>
          <a:lstStyle/>
          <a:p>
            <a:r>
              <a:rPr sz="4000" dirty="0" err="1"/>
              <a:t>Hier</a:t>
            </a:r>
            <a:r>
              <a:rPr sz="4000" dirty="0"/>
              <a:t> </a:t>
            </a:r>
            <a:r>
              <a:rPr sz="4000" dirty="0" err="1"/>
              <a:t>steht</a:t>
            </a:r>
            <a:r>
              <a:rPr sz="4000" dirty="0"/>
              <a:t> </a:t>
            </a:r>
            <a:r>
              <a:rPr sz="4000" dirty="0" err="1"/>
              <a:t>ein</a:t>
            </a:r>
            <a:r>
              <a:rPr sz="4000" dirty="0"/>
              <a:t> </a:t>
            </a:r>
            <a:r>
              <a:rPr sz="4000" dirty="0" err="1"/>
              <a:t>Titel</a:t>
            </a:r>
            <a:endParaRPr sz="4000" dirty="0"/>
          </a:p>
        </p:txBody>
      </p:sp>
      <p:sp>
        <p:nvSpPr>
          <p:cNvPr id="6" name="Hier steht ein Untertitel">
            <a:extLst>
              <a:ext uri="{FF2B5EF4-FFF2-40B4-BE49-F238E27FC236}">
                <a16:creationId xmlns:a16="http://schemas.microsoft.com/office/drawing/2014/main" id="{721ED629-185D-9E49-957B-D8F63319C4FF}"/>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265AA6"/>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2421378990"/>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3788C1B5-0470-7643-B6BC-FBD0CD16529E}"/>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65AA6"/>
                </a:solidFill>
              </a:rPr>
              <a:t>Hier steht ein Titel.</a:t>
            </a:r>
            <a:endParaRPr dirty="0">
              <a:solidFill>
                <a:srgbClr val="265AA6"/>
              </a:solidFill>
            </a:endParaRPr>
          </a:p>
        </p:txBody>
      </p:sp>
    </p:spTree>
    <p:extLst>
      <p:ext uri="{BB962C8B-B14F-4D97-AF65-F5344CB8AC3E}">
        <p14:creationId xmlns:p14="http://schemas.microsoft.com/office/powerpoint/2010/main" val="199270720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CFB48FF9-352E-0A4D-8CC6-1A9036013852}"/>
              </a:ext>
            </a:extLst>
          </p:cNvPr>
          <p:cNvSpPr txBox="1"/>
          <p:nvPr/>
        </p:nvSpPr>
        <p:spPr>
          <a:xfrm>
            <a:off x="1160379" y="4244442"/>
            <a:ext cx="6902531" cy="9335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265AA6"/>
                </a:solidFill>
              </a:rPr>
              <a:t>Hier</a:t>
            </a:r>
            <a:r>
              <a:rPr dirty="0">
                <a:solidFill>
                  <a:srgbClr val="265AA6"/>
                </a:solidFill>
              </a:rPr>
              <a:t> </a:t>
            </a:r>
            <a:r>
              <a:rPr dirty="0" err="1">
                <a:solidFill>
                  <a:srgbClr val="265AA6"/>
                </a:solidFill>
              </a:rPr>
              <a:t>steht</a:t>
            </a:r>
            <a:r>
              <a:rPr dirty="0">
                <a:solidFill>
                  <a:srgbClr val="265AA6"/>
                </a:solidFill>
              </a:rPr>
              <a:t> </a:t>
            </a:r>
            <a:r>
              <a:rPr dirty="0" err="1">
                <a:solidFill>
                  <a:srgbClr val="265AA6"/>
                </a:solidFill>
              </a:rPr>
              <a:t>ein</a:t>
            </a:r>
            <a:r>
              <a:rPr dirty="0">
                <a:solidFill>
                  <a:srgbClr val="265AA6"/>
                </a:solidFill>
              </a:rPr>
              <a:t> </a:t>
            </a:r>
            <a:r>
              <a:rPr dirty="0" err="1">
                <a:solidFill>
                  <a:srgbClr val="265AA6"/>
                </a:solidFill>
              </a:rPr>
              <a:t>farbig</a:t>
            </a:r>
            <a:r>
              <a:rPr dirty="0">
                <a:solidFill>
                  <a:srgbClr val="265AA6"/>
                </a:solidFill>
              </a:rPr>
              <a:t> </a:t>
            </a:r>
            <a:r>
              <a:rPr dirty="0" err="1">
                <a:solidFill>
                  <a:srgbClr val="265AA6"/>
                </a:solidFill>
              </a:rPr>
              <a:t>ausgezeichneter</a:t>
            </a:r>
            <a:r>
              <a:rPr dirty="0">
                <a:solidFill>
                  <a:srgbClr val="265AA6"/>
                </a:solidFill>
              </a:rPr>
              <a:t> Text.</a:t>
            </a:r>
          </a:p>
        </p:txBody>
      </p:sp>
      <p:sp>
        <p:nvSpPr>
          <p:cNvPr id="8" name="Hier steht ein farbig ausgezeichneter Text.">
            <a:extLst>
              <a:ext uri="{FF2B5EF4-FFF2-40B4-BE49-F238E27FC236}">
                <a16:creationId xmlns:a16="http://schemas.microsoft.com/office/drawing/2014/main" id="{2E66A756-FC2B-414C-BFD2-666F82305CAB}"/>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4717410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CFB48FF9-352E-0A4D-8CC6-1A9036013852}"/>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5" name="Hier steht ein farbig ausgezeichneter Text.">
            <a:extLst>
              <a:ext uri="{FF2B5EF4-FFF2-40B4-BE49-F238E27FC236}">
                <a16:creationId xmlns:a16="http://schemas.microsoft.com/office/drawing/2014/main" id="{8B6EE019-3F8E-7846-89B7-C26CF7590633}"/>
              </a:ext>
            </a:extLst>
          </p:cNvPr>
          <p:cNvSpPr txBox="1"/>
          <p:nvPr/>
        </p:nvSpPr>
        <p:spPr>
          <a:xfrm>
            <a:off x="1160379" y="5032054"/>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65AA6"/>
                </a:solidFill>
              </a:rPr>
              <a:t>Das ist die folgende Folie.</a:t>
            </a:r>
            <a:endParaRPr dirty="0">
              <a:solidFill>
                <a:srgbClr val="265AA6"/>
              </a:solidFill>
            </a:endParaRPr>
          </a:p>
        </p:txBody>
      </p:sp>
      <p:sp>
        <p:nvSpPr>
          <p:cNvPr id="8" name="Hier steht ein farbig ausgezeichneter Text.">
            <a:extLst>
              <a:ext uri="{FF2B5EF4-FFF2-40B4-BE49-F238E27FC236}">
                <a16:creationId xmlns:a16="http://schemas.microsoft.com/office/drawing/2014/main" id="{2E66A756-FC2B-414C-BFD2-666F82305CAB}"/>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4257119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CFB48FF9-352E-0A4D-8CC6-1A9036013852}"/>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5" name="Hier steht ein farbig ausgezeichneter Text.">
            <a:extLst>
              <a:ext uri="{FF2B5EF4-FFF2-40B4-BE49-F238E27FC236}">
                <a16:creationId xmlns:a16="http://schemas.microsoft.com/office/drawing/2014/main" id="{8B6EE019-3F8E-7846-89B7-C26CF7590633}"/>
              </a:ext>
            </a:extLst>
          </p:cNvPr>
          <p:cNvSpPr txBox="1"/>
          <p:nvPr/>
        </p:nvSpPr>
        <p:spPr>
          <a:xfrm>
            <a:off x="1160379" y="5032054"/>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6" name="Hier steht ein farbig ausgezeichneter Text.">
            <a:extLst>
              <a:ext uri="{FF2B5EF4-FFF2-40B4-BE49-F238E27FC236}">
                <a16:creationId xmlns:a16="http://schemas.microsoft.com/office/drawing/2014/main" id="{902D3F53-DBDE-6045-889B-4B785BC82696}"/>
              </a:ext>
            </a:extLst>
          </p:cNvPr>
          <p:cNvSpPr txBox="1"/>
          <p:nvPr/>
        </p:nvSpPr>
        <p:spPr>
          <a:xfrm>
            <a:off x="1160379" y="561191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265AA6"/>
                </a:solidFill>
              </a:rPr>
              <a:t>Das ist die darauf folgende Folie.</a:t>
            </a:r>
            <a:endParaRPr dirty="0">
              <a:solidFill>
                <a:srgbClr val="265AA6"/>
              </a:solidFill>
            </a:endParaRPr>
          </a:p>
        </p:txBody>
      </p:sp>
      <p:sp>
        <p:nvSpPr>
          <p:cNvPr id="8" name="Hier steht ein farbig ausgezeichneter Text.">
            <a:extLst>
              <a:ext uri="{FF2B5EF4-FFF2-40B4-BE49-F238E27FC236}">
                <a16:creationId xmlns:a16="http://schemas.microsoft.com/office/drawing/2014/main" id="{D09BECCE-DB4A-8E48-A710-365F33B3FB4B}"/>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71014935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Hier steht ein farbig ausgezeichneter Text."/>
          <p:cNvSpPr txBox="1"/>
          <p:nvPr/>
        </p:nvSpPr>
        <p:spPr>
          <a:xfrm>
            <a:off x="1160379" y="4050129"/>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265AA6"/>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124" name="Hier steht eine Marginalie oder Quellenangabe"/>
          <p:cNvSpPr txBox="1"/>
          <p:nvPr/>
        </p:nvSpPr>
        <p:spPr>
          <a:xfrm>
            <a:off x="5744695" y="5494064"/>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411694208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Hier steht ein Untertitel"/>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33742328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Hier steht ein Untertitel"/>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421035314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Hier steht ein Untertitel"/>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266146245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3" cy="9752868"/>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Hier steht ein Untertitel"/>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17049421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Hier steht ein Untertitel"/>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8CC539F5-D04F-5845-BBB0-7219296E9D6B}"/>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410414789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265AA6"/>
                </a:solidFill>
              </a:rPr>
              <a:t>Start / Layout / Entsprechendes Layout auswählen und Text ergänzen.</a:t>
            </a:r>
          </a:p>
        </p:txBody>
      </p:sp>
    </p:spTree>
    <p:extLst>
      <p:ext uri="{BB962C8B-B14F-4D97-AF65-F5344CB8AC3E}">
        <p14:creationId xmlns:p14="http://schemas.microsoft.com/office/powerpoint/2010/main" val="109850841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4" cy="9752868"/>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3" name="Grafik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866318"/>
            <a:ext cx="10516901" cy="7887282"/>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87219"/>
            <a:ext cx="10489032" cy="786638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887219"/>
            <a:ext cx="10489032" cy="786638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4"/>
            <a:ext cx="13004799" cy="9753112"/>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265AA6"/>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 y="367"/>
            <a:ext cx="13004472" cy="975286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988F8F"/>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 y="366"/>
            <a:ext cx="13004473" cy="9752868"/>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988F8F"/>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1645</Words>
  <Application>Microsoft Office PowerPoint</Application>
  <PresentationFormat>Benutzerdefiniert</PresentationFormat>
  <Paragraphs>85</Paragraphs>
  <Slides>23</Slides>
  <Notes>21</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Hier steht ein Titel</vt:lpstr>
      <vt:lpstr>Hier steht ein Titel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55</cp:revision>
  <dcterms:modified xsi:type="dcterms:W3CDTF">2021-07-20T12:34:02Z</dcterms:modified>
</cp:coreProperties>
</file>