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0" r:id="rId8"/>
    <p:sldId id="273" r:id="rId9"/>
    <p:sldId id="283" r:id="rId10"/>
    <p:sldId id="279" r:id="rId11"/>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 id="270"/>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6159"/>
    <a:srgbClr val="988F8F"/>
    <a:srgbClr val="F4C000"/>
    <a:srgbClr val="4CB385"/>
    <a:srgbClr val="247E9D"/>
    <a:srgbClr val="464344"/>
    <a:srgbClr val="7A7374"/>
    <a:srgbClr val="54C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60" d="100"/>
          <a:sy n="60" d="100"/>
        </p:scale>
        <p:origin x="126" y="156"/>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658285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E86159"/>
                </a:solidFill>
              </a:rPr>
              <a:t>Here you can find sample pages for your </a:t>
            </a:r>
            <a:r>
              <a:rPr lang="en-US" dirty="0" smtClean="0">
                <a:solidFill>
                  <a:srgbClr val="E86159"/>
                </a:solidFill>
              </a:rPr>
              <a:t>PPT.</a:t>
            </a:r>
            <a:endParaRPr lang="en-US" dirty="0">
              <a:solidFill>
                <a:srgbClr val="E86159"/>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E86159"/>
                </a:solidFill>
              </a:rPr>
              <a:t>Have</a:t>
            </a:r>
            <a:r>
              <a:rPr lang="de-DE" dirty="0">
                <a:solidFill>
                  <a:srgbClr val="E86159"/>
                </a:solidFill>
              </a:rPr>
              <a:t> </a:t>
            </a:r>
            <a:r>
              <a:rPr lang="de-DE" dirty="0" err="1">
                <a:solidFill>
                  <a:srgbClr val="E86159"/>
                </a:solidFill>
              </a:rPr>
              <a:t>fun</a:t>
            </a:r>
            <a:r>
              <a:rPr lang="de-DE" dirty="0">
                <a:solidFill>
                  <a:srgbClr val="E86159"/>
                </a:solidFill>
              </a:rPr>
              <a:t> </a:t>
            </a:r>
            <a:r>
              <a:rPr lang="de-DE" dirty="0" err="1">
                <a:solidFill>
                  <a:srgbClr val="E86159"/>
                </a:solidFill>
              </a:rPr>
              <a:t>with</a:t>
            </a:r>
            <a:r>
              <a:rPr lang="de-DE" dirty="0">
                <a:solidFill>
                  <a:srgbClr val="E86159"/>
                </a:solidFill>
              </a:rPr>
              <a:t> </a:t>
            </a:r>
            <a:r>
              <a:rPr lang="de-DE" dirty="0" err="1">
                <a:solidFill>
                  <a:srgbClr val="E86159"/>
                </a:solidFill>
              </a:rPr>
              <a:t>it!</a:t>
            </a:r>
            <a:endParaRPr lang="de-DE" dirty="0">
              <a:solidFill>
                <a:srgbClr val="E86159"/>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endParaRPr lang="en-US" b="0" i="1" dirty="0">
              <a:solidFill>
                <a:srgbClr val="E86159"/>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endParaRPr lang="en-US" dirty="0"/>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9"/>
            <a:ext cx="17340261" cy="9753897"/>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9"/>
            <a:ext cx="17340261" cy="9753897"/>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 y="2373870"/>
            <a:ext cx="13119520" cy="7379729"/>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9"/>
            <a:ext cx="17340261" cy="9753897"/>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E86159"/>
                </a:solidFill>
              </a:rPr>
              <a:t>Hi, there is a title here!</a:t>
            </a:r>
            <a:endParaRPr lang="de-DE" dirty="0">
              <a:solidFill>
                <a:srgbClr val="E86159"/>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endPar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17340261" cy="9753897"/>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endPar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9"/>
            <a:ext cx="17340261" cy="9753897"/>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582331" y="4565965"/>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800" dirty="0" err="1"/>
              <a:t>Here</a:t>
            </a:r>
            <a:r>
              <a:rPr lang="de-DE" sz="4800" dirty="0"/>
              <a:t> </a:t>
            </a:r>
            <a:r>
              <a:rPr lang="de-DE" sz="4800" dirty="0" err="1"/>
              <a:t>is</a:t>
            </a:r>
            <a:r>
              <a:rPr lang="de-DE" sz="4800" dirty="0"/>
              <a:t> a title</a:t>
            </a:r>
            <a:endParaRPr lang="de-DE" sz="4800" dirty="0"/>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604634"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endPar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18158439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endParaRPr lang="de-DE" sz="4000" dirty="0"/>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E86159"/>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E86159"/>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endParaRPr lang="de-DE" sz="2000" dirty="0">
              <a:solidFill>
                <a:schemeClr val="tx1"/>
              </a:solidFill>
            </a:endParaRP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548</Words>
  <Application>Microsoft Office PowerPoint</Application>
  <PresentationFormat>Benutzerdefiniert</PresentationFormat>
  <Paragraphs>33</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42</cp:revision>
  <dcterms:modified xsi:type="dcterms:W3CDTF">2021-06-22T07:30:53Z</dcterms:modified>
</cp:coreProperties>
</file>