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6159"/>
    <a:srgbClr val="988F8F"/>
    <a:srgbClr val="F4C000"/>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E86159"/>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7"/>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7"/>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2373870"/>
            <a:ext cx="13119520" cy="7379730"/>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2567896"/>
            <a:ext cx="12774585" cy="718570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7531"/>
          <a:stretch/>
        </p:blipFill>
        <p:spPr>
          <a:xfrm>
            <a:off x="0" y="2649415"/>
            <a:ext cx="13689100" cy="7120227"/>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7"/>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9"/>
            <a:ext cx="17340263" cy="975389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40</cp:revision>
  <dcterms:modified xsi:type="dcterms:W3CDTF">2021-07-20T12:37:07Z</dcterms:modified>
</cp:coreProperties>
</file>