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4" r:id="rId11"/>
    <p:sldId id="272" r:id="rId12"/>
    <p:sldId id="273" r:id="rId13"/>
    <p:sldId id="274" r:id="rId14"/>
    <p:sldId id="275" r:id="rId15"/>
    <p:sldId id="276" r:id="rId16"/>
    <p:sldId id="277" r:id="rId17"/>
    <p:sldId id="278" r:id="rId18"/>
    <p:sldId id="279" r:id="rId19"/>
    <p:sldId id="280" r:id="rId20"/>
    <p:sldId id="281" r:id="rId21"/>
    <p:sldId id="282" r:id="rId22"/>
    <p:sldId id="268"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4"/>
            <p14:sldId id="272"/>
            <p14:sldId id="273"/>
            <p14:sldId id="274"/>
            <p14:sldId id="275"/>
            <p14:sldId id="276"/>
            <p14:sldId id="277"/>
            <p14:sldId id="278"/>
            <p14:sldId id="279"/>
            <p14:sldId id="280"/>
            <p14:sldId id="281"/>
            <p14:sldId id="282"/>
            <p14:sldId id="268"/>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159"/>
    <a:srgbClr val="988F8F"/>
    <a:srgbClr val="54CFF5"/>
    <a:srgbClr val="F4C000"/>
    <a:srgbClr val="4CB385"/>
    <a:srgbClr val="247E9D"/>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p:restoredTop sz="79724"/>
  </p:normalViewPr>
  <p:slideViewPr>
    <p:cSldViewPr snapToGrid="0" snapToObjects="1">
      <p:cViewPr varScale="1">
        <p:scale>
          <a:sx n="71" d="100"/>
          <a:sy n="71" d="100"/>
        </p:scale>
        <p:origin x="1584"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721984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u="sng" dirty="0">
                <a:solidFill>
                  <a:srgbClr val="988F8F"/>
                </a:solidFill>
              </a:rPr>
              <a:t>https://</a:t>
            </a:r>
            <a:r>
              <a:rPr lang="de-DE" u="sng" dirty="0" err="1">
                <a:solidFill>
                  <a:srgbClr val="988F8F"/>
                </a:solidFill>
              </a:rPr>
              <a:t>tinyurl.com</a:t>
            </a:r>
            <a:r>
              <a:rPr lang="de-DE" u="sng" dirty="0">
                <a:solidFill>
                  <a:srgbClr val="988F8F"/>
                </a:solidFill>
              </a:rPr>
              <a:t>/y566pskb)</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E86159"/>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E86159"/>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Hier steht ein Titel">
            <a:extLst>
              <a:ext uri="{FF2B5EF4-FFF2-40B4-BE49-F238E27FC236}">
                <a16:creationId xmlns:a16="http://schemas.microsoft.com/office/drawing/2014/main" id="{8BF918BB-FFFC-9F4E-85B1-06DCAB624511}"/>
              </a:ext>
            </a:extLst>
          </p:cNvPr>
          <p:cNvSpPr txBox="1">
            <a:spLocks/>
          </p:cNvSpPr>
          <p:nvPr/>
        </p:nvSpPr>
        <p:spPr>
          <a:xfrm>
            <a:off x="1169641" y="197376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15" name="Hier steht ein Untertitel">
            <a:extLst>
              <a:ext uri="{FF2B5EF4-FFF2-40B4-BE49-F238E27FC236}">
                <a16:creationId xmlns:a16="http://schemas.microsoft.com/office/drawing/2014/main" id="{A98B5601-C0D5-BC4D-9539-7EA1B1E4EBF9}"/>
              </a:ext>
            </a:extLst>
          </p:cNvPr>
          <p:cNvSpPr txBox="1"/>
          <p:nvPr/>
        </p:nvSpPr>
        <p:spPr>
          <a:xfrm>
            <a:off x="1269999"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88493634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F32864EC-E773-5E4D-AAC9-D05C5459E7AE}"/>
              </a:ext>
            </a:extLst>
          </p:cNvPr>
          <p:cNvSpPr txBox="1">
            <a:spLocks/>
          </p:cNvSpPr>
          <p:nvPr/>
        </p:nvSpPr>
        <p:spPr>
          <a:xfrm>
            <a:off x="1169641" y="3624146"/>
            <a:ext cx="9256749" cy="14044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CB540580-77C0-5C44-B49C-72DAF71BB034}"/>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E86159"/>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277710012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9D586C42-6C12-DD4A-97D2-015825680384}"/>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E86159"/>
                </a:solidFill>
              </a:rPr>
              <a:t>Hier steht ein Titel.</a:t>
            </a:r>
            <a:endParaRPr dirty="0">
              <a:solidFill>
                <a:srgbClr val="E86159"/>
              </a:solidFill>
            </a:endParaRPr>
          </a:p>
        </p:txBody>
      </p:sp>
    </p:spTree>
    <p:extLst>
      <p:ext uri="{BB962C8B-B14F-4D97-AF65-F5344CB8AC3E}">
        <p14:creationId xmlns:p14="http://schemas.microsoft.com/office/powerpoint/2010/main" val="310419790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60B257AA-1666-0F46-AF68-15F7805C5A55}"/>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E86159"/>
                </a:solidFill>
              </a:rPr>
              <a:t>Hier</a:t>
            </a:r>
            <a:r>
              <a:rPr dirty="0">
                <a:solidFill>
                  <a:srgbClr val="E86159"/>
                </a:solidFill>
              </a:rPr>
              <a:t> </a:t>
            </a:r>
            <a:r>
              <a:rPr dirty="0" err="1">
                <a:solidFill>
                  <a:srgbClr val="E86159"/>
                </a:solidFill>
              </a:rPr>
              <a:t>steht</a:t>
            </a:r>
            <a:r>
              <a:rPr dirty="0">
                <a:solidFill>
                  <a:srgbClr val="E86159"/>
                </a:solidFill>
              </a:rPr>
              <a:t> </a:t>
            </a:r>
            <a:r>
              <a:rPr dirty="0" err="1">
                <a:solidFill>
                  <a:srgbClr val="E86159"/>
                </a:solidFill>
              </a:rPr>
              <a:t>ein</a:t>
            </a:r>
            <a:r>
              <a:rPr dirty="0">
                <a:solidFill>
                  <a:srgbClr val="E86159"/>
                </a:solidFill>
              </a:rPr>
              <a:t> </a:t>
            </a:r>
            <a:r>
              <a:rPr dirty="0" err="1">
                <a:solidFill>
                  <a:srgbClr val="E86159"/>
                </a:solidFill>
              </a:rPr>
              <a:t>farbig</a:t>
            </a:r>
            <a:r>
              <a:rPr dirty="0">
                <a:solidFill>
                  <a:srgbClr val="E86159"/>
                </a:solidFill>
              </a:rPr>
              <a:t> </a:t>
            </a:r>
            <a:r>
              <a:rPr dirty="0" err="1">
                <a:solidFill>
                  <a:srgbClr val="E86159"/>
                </a:solidFill>
              </a:rPr>
              <a:t>ausgezeichneter</a:t>
            </a:r>
            <a:r>
              <a:rPr dirty="0">
                <a:solidFill>
                  <a:srgbClr val="E86159"/>
                </a:solidFill>
              </a:rPr>
              <a:t> Text.</a:t>
            </a:r>
          </a:p>
        </p:txBody>
      </p:sp>
      <p:sp>
        <p:nvSpPr>
          <p:cNvPr id="5" name="Hier steht ein farbig ausgezeichneter Text.">
            <a:extLst>
              <a:ext uri="{FF2B5EF4-FFF2-40B4-BE49-F238E27FC236}">
                <a16:creationId xmlns:a16="http://schemas.microsoft.com/office/drawing/2014/main" id="{67FF15D0-885F-1A42-B6BB-76F0773FE2B0}"/>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07413521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farbig ausgezeichneter Text.">
            <a:extLst>
              <a:ext uri="{FF2B5EF4-FFF2-40B4-BE49-F238E27FC236}">
                <a16:creationId xmlns:a16="http://schemas.microsoft.com/office/drawing/2014/main" id="{BFF1BC48-D6D8-0D46-B43F-CD54933DEB87}"/>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5" name="Hier steht ein farbig ausgezeichneter Text.">
            <a:extLst>
              <a:ext uri="{FF2B5EF4-FFF2-40B4-BE49-F238E27FC236}">
                <a16:creationId xmlns:a16="http://schemas.microsoft.com/office/drawing/2014/main" id="{08662EDD-3FF5-5640-A49A-FEA08AE5CF07}"/>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E86159"/>
                </a:solidFill>
              </a:rPr>
              <a:t>Das ist die folgende Folie.</a:t>
            </a:r>
            <a:endParaRPr dirty="0">
              <a:solidFill>
                <a:srgbClr val="E86159"/>
              </a:solidFill>
            </a:endParaRPr>
          </a:p>
        </p:txBody>
      </p:sp>
      <p:sp>
        <p:nvSpPr>
          <p:cNvPr id="6" name="Hier steht ein farbig ausgezeichneter Text.">
            <a:extLst>
              <a:ext uri="{FF2B5EF4-FFF2-40B4-BE49-F238E27FC236}">
                <a16:creationId xmlns:a16="http://schemas.microsoft.com/office/drawing/2014/main" id="{3C3A157E-4BF6-F44D-908F-B8ADA6C9AB1A}"/>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15326448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2E5CDAA7-605F-6F48-A453-5E352EDFFA91}"/>
              </a:ext>
            </a:extLst>
          </p:cNvPr>
          <p:cNvSpPr txBox="1"/>
          <p:nvPr/>
        </p:nvSpPr>
        <p:spPr>
          <a:xfrm>
            <a:off x="1160379" y="4452191"/>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D4097645-66EA-C14B-AEF3-117F51C975E3}"/>
              </a:ext>
            </a:extLst>
          </p:cNvPr>
          <p:cNvSpPr txBox="1"/>
          <p:nvPr/>
        </p:nvSpPr>
        <p:spPr>
          <a:xfrm>
            <a:off x="1160379" y="5032054"/>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D7E5B231-7E8A-C34A-9991-746DFC5C0D31}"/>
              </a:ext>
            </a:extLst>
          </p:cNvPr>
          <p:cNvSpPr txBox="1"/>
          <p:nvPr/>
        </p:nvSpPr>
        <p:spPr>
          <a:xfrm>
            <a:off x="1160379" y="561191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E86159"/>
                </a:solidFill>
              </a:rPr>
              <a:t>Das ist die darauf folgende Folie.</a:t>
            </a:r>
            <a:endParaRPr dirty="0">
              <a:solidFill>
                <a:srgbClr val="E86159"/>
              </a:solidFill>
            </a:endParaRPr>
          </a:p>
        </p:txBody>
      </p:sp>
      <p:sp>
        <p:nvSpPr>
          <p:cNvPr id="11" name="Hier steht ein farbig ausgezeichneter Text.">
            <a:extLst>
              <a:ext uri="{FF2B5EF4-FFF2-40B4-BE49-F238E27FC236}">
                <a16:creationId xmlns:a16="http://schemas.microsoft.com/office/drawing/2014/main" id="{98210C12-4A17-7B4F-AA2D-CBC41E3CEE6B}"/>
              </a:ext>
            </a:extLst>
          </p:cNvPr>
          <p:cNvSpPr txBox="1"/>
          <p:nvPr/>
        </p:nvSpPr>
        <p:spPr>
          <a:xfrm>
            <a:off x="1190433" y="3835157"/>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12261479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9F8C02A2-B3F9-1F4C-9614-F8899C42EEED}"/>
              </a:ext>
            </a:extLst>
          </p:cNvPr>
          <p:cNvSpPr txBox="1"/>
          <p:nvPr/>
        </p:nvSpPr>
        <p:spPr>
          <a:xfrm>
            <a:off x="1160379" y="4050129"/>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E86159"/>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D418B181-D926-7347-B4C8-D40BB30040D4}"/>
              </a:ext>
            </a:extLst>
          </p:cNvPr>
          <p:cNvSpPr txBox="1"/>
          <p:nvPr/>
        </p:nvSpPr>
        <p:spPr>
          <a:xfrm>
            <a:off x="5744695" y="5494064"/>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291669900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2767F538-CD53-D144-909C-8164A81D8985}"/>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422560816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C462EB30-FFF6-EB46-B76A-74EAB884F2A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80191672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C462EB30-FFF6-EB46-B76A-74EAB884F2A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408683465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C462EB30-FFF6-EB46-B76A-74EAB884F2A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188904182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C462EB30-FFF6-EB46-B76A-74EAB884F2AA}"/>
              </a:ext>
            </a:extLst>
          </p:cNvPr>
          <p:cNvSpPr txBox="1"/>
          <p:nvPr/>
        </p:nvSpPr>
        <p:spPr>
          <a:xfrm>
            <a:off x="1169640" y="3992405"/>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362836C2-77D0-1F47-BEA1-DD187F5507F2}"/>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33008738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E86159"/>
                </a:solidFill>
              </a:rPr>
              <a:t>Start / Layout / Entsprechendes Layout auswählen und Text ergänzen.</a:t>
            </a:r>
          </a:p>
        </p:txBody>
      </p:sp>
    </p:spTree>
    <p:extLst>
      <p:ext uri="{BB962C8B-B14F-4D97-AF65-F5344CB8AC3E}">
        <p14:creationId xmlns:p14="http://schemas.microsoft.com/office/powerpoint/2010/main" val="10985084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7"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7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7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E86159"/>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963</Words>
  <Application>Microsoft Office PowerPoint</Application>
  <PresentationFormat>Benutzerdefiniert</PresentationFormat>
  <Paragraphs>74</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37</cp:revision>
  <dcterms:modified xsi:type="dcterms:W3CDTF">2021-07-20T12:36:36Z</dcterms:modified>
</cp:coreProperties>
</file>