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4" r:id="rId11"/>
    <p:sldId id="272" r:id="rId12"/>
    <p:sldId id="273" r:id="rId13"/>
    <p:sldId id="274" r:id="rId14"/>
    <p:sldId id="275" r:id="rId15"/>
    <p:sldId id="276" r:id="rId16"/>
    <p:sldId id="277" r:id="rId17"/>
    <p:sldId id="278" r:id="rId18"/>
    <p:sldId id="279" r:id="rId19"/>
    <p:sldId id="280" r:id="rId20"/>
    <p:sldId id="281" r:id="rId21"/>
    <p:sldId id="282" r:id="rId22"/>
    <p:sldId id="268" r:id="rId23"/>
    <p:sldId id="267" r:id="rId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4"/>
            <p14:sldId id="272"/>
            <p14:sldId id="273"/>
            <p14:sldId id="274"/>
            <p14:sldId id="275"/>
            <p14:sldId id="276"/>
            <p14:sldId id="277"/>
            <p14:sldId id="278"/>
            <p14:sldId id="279"/>
            <p14:sldId id="280"/>
            <p14:sldId id="281"/>
            <p14:sldId id="282"/>
            <p14:sldId id="268"/>
            <p14:sldId id="267"/>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A629"/>
    <a:srgbClr val="EE7202"/>
    <a:srgbClr val="C8D313"/>
    <a:srgbClr val="247E9D"/>
    <a:srgbClr val="F4C000"/>
    <a:srgbClr val="4CB385"/>
    <a:srgbClr val="988F8F"/>
    <a:srgbClr val="54CFF5"/>
    <a:srgbClr val="E86159"/>
    <a:srgbClr val="4643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494"/>
    <p:restoredTop sz="79706"/>
  </p:normalViewPr>
  <p:slideViewPr>
    <p:cSldViewPr snapToGrid="0" snapToObjects="1">
      <p:cViewPr varScale="1">
        <p:scale>
          <a:sx n="71" d="100"/>
          <a:sy n="71" d="100"/>
        </p:scale>
        <p:origin x="978" y="90"/>
      </p:cViewPr>
      <p:guideLst>
        <p:guide orient="horz" pos="3049"/>
        <p:guide pos="7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721984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2937892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2895133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4197985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351733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602468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9116005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529580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452498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4283802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2945924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760533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smtClean="0"/>
              <a:t>Herzlich willkommen</a:t>
            </a:r>
            <a:r>
              <a:rPr lang="de-DE" dirty="0" smtClean="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0"/>
              </a:lnSpc>
            </a:pPr>
            <a:endParaRPr lang="de-DE" dirty="0"/>
          </a:p>
          <a:p>
            <a:pPr fontAlgn="t">
              <a:lnSpc>
                <a:spcPts val="2500"/>
              </a:lnSpc>
            </a:pPr>
            <a:r>
              <a:rPr lang="de-DE" dirty="0"/>
              <a:t>Diese Vorlage gibt es in Uni-Grau und in den entsprechenden Farben der Fakultäten.</a:t>
            </a:r>
          </a:p>
          <a:p>
            <a:pPr fontAlgn="t">
              <a:lnSpc>
                <a:spcPts val="2500"/>
              </a:lnSpc>
            </a:pPr>
            <a:endParaRPr lang="de-DE" dirty="0"/>
          </a:p>
          <a:p>
            <a:pPr fontAlgn="t">
              <a:lnSpc>
                <a:spcPts val="2500"/>
              </a:lnSpc>
            </a:pPr>
            <a:r>
              <a:rPr lang="de-DE" dirty="0">
                <a:solidFill>
                  <a:srgbClr val="988F8F"/>
                </a:solidFill>
              </a:rPr>
              <a:t>In der Referentenansicht finden Sie weitere Tipps. (Menüleiste Ansicht/Klick auf Notizen, </a:t>
            </a:r>
            <a:r>
              <a:rPr lang="de-DE" u="sng" dirty="0">
                <a:solidFill>
                  <a:srgbClr val="988F8F"/>
                </a:solidFill>
              </a:rPr>
              <a:t>https://</a:t>
            </a:r>
            <a:r>
              <a:rPr lang="de-DE" u="sng" dirty="0" err="1">
                <a:solidFill>
                  <a:srgbClr val="988F8F"/>
                </a:solidFill>
              </a:rPr>
              <a:t>tinyurl.com</a:t>
            </a:r>
            <a:r>
              <a:rPr lang="de-DE" u="sng" dirty="0">
                <a:solidFill>
                  <a:srgbClr val="988F8F"/>
                </a:solidFill>
              </a:rPr>
              <a:t>/y566pskb)</a:t>
            </a:r>
          </a:p>
          <a:p>
            <a:pPr fontAlgn="t">
              <a:lnSpc>
                <a:spcPts val="2500"/>
              </a:lnSpc>
            </a:pPr>
            <a:r>
              <a:rPr lang="de-DE" dirty="0">
                <a:solidFill>
                  <a:srgbClr val="988F8F"/>
                </a:solidFill>
              </a:rPr>
              <a:t>Wie erreichen Sie, dass Ihre Botschaft mit der Präsentation ankommt? </a:t>
            </a:r>
            <a:r>
              <a:rPr lang="de-DE" u="sng" dirty="0">
                <a:solidFill>
                  <a:srgbClr val="988F8F"/>
                </a:solidFill>
              </a:rPr>
              <a:t>https://</a:t>
            </a:r>
            <a:r>
              <a:rPr lang="de-DE" u="sng" dirty="0" err="1">
                <a:solidFill>
                  <a:srgbClr val="988F8F"/>
                </a:solidFill>
              </a:rPr>
              <a:t>tinyurl.com</a:t>
            </a:r>
            <a:r>
              <a:rPr lang="de-DE" u="sng" dirty="0">
                <a:solidFill>
                  <a:srgbClr val="988F8F"/>
                </a:solidFill>
              </a:rPr>
              <a:t>/k29wjmz</a:t>
            </a:r>
          </a:p>
          <a:p>
            <a:pPr fontAlgn="t">
              <a:lnSpc>
                <a:spcPts val="2500"/>
              </a:lnSpc>
            </a:pPr>
            <a:endParaRPr lang="de-DE" dirty="0">
              <a:solidFill>
                <a:srgbClr val="988F8F"/>
              </a:solidFill>
            </a:endParaRP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8138446"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4A629"/>
                </a:solidFill>
              </a:rPr>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427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4A629"/>
                </a:solidFill>
              </a:rPr>
              <a:t>Viel Spaß damit!</a:t>
            </a:r>
          </a:p>
        </p:txBody>
      </p:sp>
    </p:spTree>
    <p:extLst>
      <p:ext uri="{BB962C8B-B14F-4D97-AF65-F5344CB8AC3E}">
        <p14:creationId xmlns:p14="http://schemas.microsoft.com/office/powerpoint/2010/main" val="411402275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Hier steht ein Titel">
            <a:extLst>
              <a:ext uri="{FF2B5EF4-FFF2-40B4-BE49-F238E27FC236}">
                <a16:creationId xmlns:a16="http://schemas.microsoft.com/office/drawing/2014/main" id="{F254A73B-2318-0845-9404-ED00A0EC68A0}"/>
              </a:ext>
            </a:extLst>
          </p:cNvPr>
          <p:cNvSpPr txBox="1">
            <a:spLocks/>
          </p:cNvSpPr>
          <p:nvPr/>
        </p:nvSpPr>
        <p:spPr>
          <a:xfrm>
            <a:off x="1169641" y="1973766"/>
            <a:ext cx="9256749" cy="1404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15" name="Hier steht ein Untertitel">
            <a:extLst>
              <a:ext uri="{FF2B5EF4-FFF2-40B4-BE49-F238E27FC236}">
                <a16:creationId xmlns:a16="http://schemas.microsoft.com/office/drawing/2014/main" id="{2CF5D97F-ACCE-CC4A-BA79-84FDB35A5881}"/>
              </a:ext>
            </a:extLst>
          </p:cNvPr>
          <p:cNvSpPr txBox="1"/>
          <p:nvPr/>
        </p:nvSpPr>
        <p:spPr>
          <a:xfrm>
            <a:off x="1269999" y="3914346"/>
            <a:ext cx="10464801" cy="3423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88493634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Titel">
            <a:extLst>
              <a:ext uri="{FF2B5EF4-FFF2-40B4-BE49-F238E27FC236}">
                <a16:creationId xmlns:a16="http://schemas.microsoft.com/office/drawing/2014/main" id="{F6BE6419-BC1F-784A-A7B1-FF0A8385DDE5}"/>
              </a:ext>
            </a:extLst>
          </p:cNvPr>
          <p:cNvSpPr txBox="1">
            <a:spLocks/>
          </p:cNvSpPr>
          <p:nvPr/>
        </p:nvSpPr>
        <p:spPr>
          <a:xfrm>
            <a:off x="1169641" y="3624146"/>
            <a:ext cx="9256749" cy="1404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5" name="Hier steht ein Untertitel">
            <a:extLst>
              <a:ext uri="{FF2B5EF4-FFF2-40B4-BE49-F238E27FC236}">
                <a16:creationId xmlns:a16="http://schemas.microsoft.com/office/drawing/2014/main" id="{BFD0BF6B-7F08-6D44-B86A-1257AA8BA329}"/>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a:solidFill>
                  <a:srgbClr val="C4A629"/>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01302382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AE47EBB3-A97F-D643-B0AC-220C58C851F8}"/>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4A629"/>
                </a:solidFill>
              </a:rPr>
              <a:t>Hier steht ein Titel.</a:t>
            </a:r>
            <a:endParaRPr dirty="0">
              <a:solidFill>
                <a:srgbClr val="C4A629"/>
              </a:solidFill>
            </a:endParaRPr>
          </a:p>
        </p:txBody>
      </p:sp>
    </p:spTree>
    <p:extLst>
      <p:ext uri="{BB962C8B-B14F-4D97-AF65-F5344CB8AC3E}">
        <p14:creationId xmlns:p14="http://schemas.microsoft.com/office/powerpoint/2010/main" val="203773273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farbig ausgezeichneter Text.">
            <a:extLst>
              <a:ext uri="{FF2B5EF4-FFF2-40B4-BE49-F238E27FC236}">
                <a16:creationId xmlns:a16="http://schemas.microsoft.com/office/drawing/2014/main" id="{5BBE466A-9AF6-BE4D-9898-53D509842A3A}"/>
              </a:ext>
            </a:extLst>
          </p:cNvPr>
          <p:cNvSpPr txBox="1"/>
          <p:nvPr/>
        </p:nvSpPr>
        <p:spPr>
          <a:xfrm>
            <a:off x="1160379" y="4452191"/>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C4A629"/>
                </a:solidFill>
              </a:rPr>
              <a:t>Hier</a:t>
            </a:r>
            <a:r>
              <a:rPr dirty="0">
                <a:solidFill>
                  <a:srgbClr val="C4A629"/>
                </a:solidFill>
              </a:rPr>
              <a:t> </a:t>
            </a:r>
            <a:r>
              <a:rPr dirty="0" err="1">
                <a:solidFill>
                  <a:srgbClr val="C4A629"/>
                </a:solidFill>
              </a:rPr>
              <a:t>steht</a:t>
            </a:r>
            <a:r>
              <a:rPr dirty="0">
                <a:solidFill>
                  <a:srgbClr val="C4A629"/>
                </a:solidFill>
              </a:rPr>
              <a:t> </a:t>
            </a:r>
            <a:r>
              <a:rPr dirty="0" err="1">
                <a:solidFill>
                  <a:srgbClr val="C4A629"/>
                </a:solidFill>
              </a:rPr>
              <a:t>ein</a:t>
            </a:r>
            <a:r>
              <a:rPr dirty="0">
                <a:solidFill>
                  <a:srgbClr val="C4A629"/>
                </a:solidFill>
              </a:rPr>
              <a:t> </a:t>
            </a:r>
            <a:r>
              <a:rPr dirty="0" err="1">
                <a:solidFill>
                  <a:srgbClr val="C4A629"/>
                </a:solidFill>
              </a:rPr>
              <a:t>farbig</a:t>
            </a:r>
            <a:r>
              <a:rPr dirty="0">
                <a:solidFill>
                  <a:srgbClr val="C4A629"/>
                </a:solidFill>
              </a:rPr>
              <a:t> </a:t>
            </a:r>
            <a:r>
              <a:rPr dirty="0" err="1">
                <a:solidFill>
                  <a:srgbClr val="C4A629"/>
                </a:solidFill>
              </a:rPr>
              <a:t>ausgezeichneter</a:t>
            </a:r>
            <a:r>
              <a:rPr dirty="0">
                <a:solidFill>
                  <a:srgbClr val="C4A629"/>
                </a:solidFill>
              </a:rPr>
              <a:t> Text.</a:t>
            </a:r>
          </a:p>
        </p:txBody>
      </p:sp>
      <p:sp>
        <p:nvSpPr>
          <p:cNvPr id="4" name="Hier steht ein farbig ausgezeichneter Text.">
            <a:extLst>
              <a:ext uri="{FF2B5EF4-FFF2-40B4-BE49-F238E27FC236}">
                <a16:creationId xmlns:a16="http://schemas.microsoft.com/office/drawing/2014/main" id="{DF0E6C86-21AB-1C4F-8770-FE7A87FCA36E}"/>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402137736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er steht ein farbig ausgezeichneter Text.">
            <a:extLst>
              <a:ext uri="{FF2B5EF4-FFF2-40B4-BE49-F238E27FC236}">
                <a16:creationId xmlns:a16="http://schemas.microsoft.com/office/drawing/2014/main" id="{338DCFD3-4492-4F43-BBE0-7356DB1C8327}"/>
              </a:ext>
            </a:extLst>
          </p:cNvPr>
          <p:cNvSpPr txBox="1"/>
          <p:nvPr/>
        </p:nvSpPr>
        <p:spPr>
          <a:xfrm>
            <a:off x="1160379" y="4452191"/>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6" name="Hier steht ein farbig ausgezeichneter Text.">
            <a:extLst>
              <a:ext uri="{FF2B5EF4-FFF2-40B4-BE49-F238E27FC236}">
                <a16:creationId xmlns:a16="http://schemas.microsoft.com/office/drawing/2014/main" id="{87776FCF-0B56-CD4C-A2A4-21CB952130B4}"/>
              </a:ext>
            </a:extLst>
          </p:cNvPr>
          <p:cNvSpPr txBox="1"/>
          <p:nvPr/>
        </p:nvSpPr>
        <p:spPr>
          <a:xfrm>
            <a:off x="1160379" y="5032054"/>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4A629"/>
                </a:solidFill>
              </a:rPr>
              <a:t>Das ist die folgende Folie.</a:t>
            </a:r>
            <a:endParaRPr dirty="0">
              <a:solidFill>
                <a:srgbClr val="C4A629"/>
              </a:solidFill>
            </a:endParaRPr>
          </a:p>
        </p:txBody>
      </p:sp>
      <p:sp>
        <p:nvSpPr>
          <p:cNvPr id="7" name="Hier steht ein farbig ausgezeichneter Text.">
            <a:extLst>
              <a:ext uri="{FF2B5EF4-FFF2-40B4-BE49-F238E27FC236}">
                <a16:creationId xmlns:a16="http://schemas.microsoft.com/office/drawing/2014/main" id="{35B529B7-C1D4-674E-A96F-B73B947AE9F6}"/>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416065256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Hier steht ein farbig ausgezeichneter Text.">
            <a:extLst>
              <a:ext uri="{FF2B5EF4-FFF2-40B4-BE49-F238E27FC236}">
                <a16:creationId xmlns:a16="http://schemas.microsoft.com/office/drawing/2014/main" id="{DBC806FF-B650-8C4A-AB02-3989474439B5}"/>
              </a:ext>
            </a:extLst>
          </p:cNvPr>
          <p:cNvSpPr txBox="1"/>
          <p:nvPr/>
        </p:nvSpPr>
        <p:spPr>
          <a:xfrm>
            <a:off x="1160379" y="4452191"/>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9" name="Hier steht ein farbig ausgezeichneter Text.">
            <a:extLst>
              <a:ext uri="{FF2B5EF4-FFF2-40B4-BE49-F238E27FC236}">
                <a16:creationId xmlns:a16="http://schemas.microsoft.com/office/drawing/2014/main" id="{E0FB029C-025D-A241-964F-2A61E6101F60}"/>
              </a:ext>
            </a:extLst>
          </p:cNvPr>
          <p:cNvSpPr txBox="1"/>
          <p:nvPr/>
        </p:nvSpPr>
        <p:spPr>
          <a:xfrm>
            <a:off x="1160379" y="5032054"/>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10" name="Hier steht ein farbig ausgezeichneter Text.">
            <a:extLst>
              <a:ext uri="{FF2B5EF4-FFF2-40B4-BE49-F238E27FC236}">
                <a16:creationId xmlns:a16="http://schemas.microsoft.com/office/drawing/2014/main" id="{FD2D2F69-A035-EC4C-898D-D6EBC09A3D8F}"/>
              </a:ext>
            </a:extLst>
          </p:cNvPr>
          <p:cNvSpPr txBox="1"/>
          <p:nvPr/>
        </p:nvSpPr>
        <p:spPr>
          <a:xfrm>
            <a:off x="1160379" y="561191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4A629"/>
                </a:solidFill>
              </a:rPr>
              <a:t>Das ist die darauf folgende Folie.</a:t>
            </a:r>
            <a:endParaRPr dirty="0">
              <a:solidFill>
                <a:srgbClr val="C4A629"/>
              </a:solidFill>
            </a:endParaRPr>
          </a:p>
        </p:txBody>
      </p:sp>
      <p:sp>
        <p:nvSpPr>
          <p:cNvPr id="11" name="Hier steht ein farbig ausgezeichneter Text.">
            <a:extLst>
              <a:ext uri="{FF2B5EF4-FFF2-40B4-BE49-F238E27FC236}">
                <a16:creationId xmlns:a16="http://schemas.microsoft.com/office/drawing/2014/main" id="{02845E53-0C39-4F46-A886-01CC2A0B5591}"/>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69094955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112E55B9-241D-4641-A83B-E9609DDDF59B}"/>
              </a:ext>
            </a:extLst>
          </p:cNvPr>
          <p:cNvSpPr txBox="1"/>
          <p:nvPr/>
        </p:nvSpPr>
        <p:spPr>
          <a:xfrm>
            <a:off x="1160379" y="4050129"/>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C4A629"/>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7" name="Hier steht eine Marginalie oder Quellenangabe">
            <a:extLst>
              <a:ext uri="{FF2B5EF4-FFF2-40B4-BE49-F238E27FC236}">
                <a16:creationId xmlns:a16="http://schemas.microsoft.com/office/drawing/2014/main" id="{F2C02BD5-28C1-7B46-9752-BCF433B3292E}"/>
              </a:ext>
            </a:extLst>
          </p:cNvPr>
          <p:cNvSpPr txBox="1"/>
          <p:nvPr/>
        </p:nvSpPr>
        <p:spPr>
          <a:xfrm>
            <a:off x="5744695" y="5494064"/>
            <a:ext cx="384720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383162426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94FE06B2-27FC-364A-9458-9BDA7CE566E7}"/>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2182208171"/>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EA838487-7E80-2544-AB78-264FF9D985F0}"/>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65575674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5EFE19F9-51AB-C546-8340-4729B4D15E8B}"/>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388901659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402549825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316806F2-3020-7E47-A9C2-92F2CD237C7A}"/>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60767016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316806F2-3020-7E47-A9C2-92F2CD237C7A}"/>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4" name="Rechteck 3">
            <a:extLst>
              <a:ext uri="{FF2B5EF4-FFF2-40B4-BE49-F238E27FC236}">
                <a16:creationId xmlns:a16="http://schemas.microsoft.com/office/drawing/2014/main" id="{86176EEB-B44C-C349-AE9A-42A833461795}"/>
              </a:ext>
            </a:extLst>
          </p:cNvPr>
          <p:cNvSpPr/>
          <p:nvPr/>
        </p:nvSpPr>
        <p:spPr>
          <a:xfrm>
            <a:off x="1169640" y="7086744"/>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258060686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C4A629"/>
                </a:solidFill>
              </a:rPr>
              <a:t>Start / Layout / Entsprechendes Layout auswählen und Text ergänzen.</a:t>
            </a:r>
          </a:p>
        </p:txBody>
      </p:sp>
    </p:spTree>
    <p:extLst>
      <p:ext uri="{BB962C8B-B14F-4D97-AF65-F5344CB8AC3E}">
        <p14:creationId xmlns:p14="http://schemas.microsoft.com/office/powerpoint/2010/main" val="109850841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platzhalter 32">
            <a:extLst>
              <a:ext uri="{FF2B5EF4-FFF2-40B4-BE49-F238E27FC236}">
                <a16:creationId xmlns:a16="http://schemas.microsoft.com/office/drawing/2014/main" id="{D6960FDA-810C-F44C-A130-20271728DC87}"/>
              </a:ext>
            </a:extLst>
          </p:cNvPr>
          <p:cNvSpPr>
            <a:spLocks noGrp="1"/>
          </p:cNvSpPr>
          <p:nvPr>
            <p:ph type="body" sz="quarter" idx="1"/>
          </p:nvPr>
        </p:nvSpPr>
        <p:spPr/>
        <p:txBody>
          <a:bodyPr/>
          <a:lstStyle/>
          <a:p>
            <a:endParaRPr lang="de-DE"/>
          </a:p>
        </p:txBody>
      </p:sp>
      <p:sp>
        <p:nvSpPr>
          <p:cNvPr id="32" name="Titel 31">
            <a:extLst>
              <a:ext uri="{FF2B5EF4-FFF2-40B4-BE49-F238E27FC236}">
                <a16:creationId xmlns:a16="http://schemas.microsoft.com/office/drawing/2014/main" id="{363069DA-28FD-C34B-8421-A3073C7DD229}"/>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27182613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311834795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8" name="Grafik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4" y="2061691"/>
            <a:ext cx="10260000" cy="7695193"/>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805141"/>
            <a:ext cx="3425618" cy="348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416"/>
          <a:stretch/>
        </p:blipFill>
        <p:spPr>
          <a:xfrm>
            <a:off x="-1" y="-4937"/>
            <a:ext cx="13059317" cy="9758537"/>
          </a:xfrm>
          <a:prstGeom prst="rect">
            <a:avLst/>
          </a:prstGeom>
        </p:spPr>
      </p:pic>
      <p:pic>
        <p:nvPicPr>
          <p:cNvPr id="8" name="Grafik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0" y="1833087"/>
            <a:ext cx="10548000" cy="7911201"/>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403" y="-11153"/>
            <a:ext cx="9099397" cy="6824548"/>
          </a:xfrm>
          <a:prstGeom prst="rect">
            <a:avLst/>
          </a:prstGeom>
        </p:spPr>
      </p:pic>
      <p:pic>
        <p:nvPicPr>
          <p:cNvPr id="9" name="Grafik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 y="1846534"/>
            <a:ext cx="10548000" cy="7911201"/>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4246772" y="381518"/>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1913088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C4A629"/>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4"/>
            <a:ext cx="13004800" cy="9753112"/>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1645</Words>
  <Application>Microsoft Office PowerPoint</Application>
  <PresentationFormat>Benutzerdefiniert</PresentationFormat>
  <Paragraphs>85</Paragraphs>
  <Slides>23</Slides>
  <Notes>21</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42</cp:revision>
  <dcterms:modified xsi:type="dcterms:W3CDTF">2021-07-20T12:38:03Z</dcterms:modified>
</cp:coreProperties>
</file>