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6" r:id="rId2"/>
    <p:sldId id="260" r:id="rId3"/>
    <p:sldId id="269" r:id="rId4"/>
    <p:sldId id="263" r:id="rId5"/>
    <p:sldId id="262" r:id="rId6"/>
    <p:sldId id="271" r:id="rId7"/>
    <p:sldId id="273" r:id="rId8"/>
    <p:sldId id="283" r:id="rId9"/>
    <p:sldId id="279" r:id="rId1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100"/>
    <a:srgbClr val="C9D300"/>
    <a:srgbClr val="E86159"/>
    <a:srgbClr val="988F8F"/>
    <a:srgbClr val="F4C000"/>
    <a:srgbClr val="4CB385"/>
    <a:srgbClr val="247E9D"/>
    <a:srgbClr val="464344"/>
    <a:srgbClr val="7A7374"/>
    <a:srgbClr val="54C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81"/>
    <p:restoredTop sz="79724"/>
  </p:normalViewPr>
  <p:slideViewPr>
    <p:cSldViewPr snapToGrid="0" snapToObjects="1">
      <p:cViewPr varScale="1">
        <p:scale>
          <a:sx n="41" d="100"/>
          <a:sy n="41" d="100"/>
        </p:scale>
        <p:origin x="102" y="732"/>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FAE100"/>
                </a:solidFill>
              </a:rPr>
              <a:t>Here you can find sample pages for your </a:t>
            </a:r>
            <a:r>
              <a:rPr lang="en-US" dirty="0" smtClean="0">
                <a:solidFill>
                  <a:srgbClr val="FAE100"/>
                </a:solidFill>
              </a:rPr>
              <a:t>PPT.</a:t>
            </a:r>
            <a:endParaRPr lang="en-US" dirty="0">
              <a:solidFill>
                <a:srgbClr val="FAE100"/>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FAE100"/>
                </a:solidFill>
              </a:rPr>
              <a:t>Have</a:t>
            </a:r>
            <a:r>
              <a:rPr lang="de-DE" dirty="0">
                <a:solidFill>
                  <a:srgbClr val="FAE100"/>
                </a:solidFill>
              </a:rPr>
              <a:t> </a:t>
            </a:r>
            <a:r>
              <a:rPr lang="de-DE" dirty="0" err="1">
                <a:solidFill>
                  <a:srgbClr val="FAE100"/>
                </a:solidFill>
              </a:rPr>
              <a:t>fun</a:t>
            </a:r>
            <a:r>
              <a:rPr lang="de-DE" dirty="0">
                <a:solidFill>
                  <a:srgbClr val="FAE100"/>
                </a:solidFill>
              </a:rPr>
              <a:t> </a:t>
            </a:r>
            <a:r>
              <a:rPr lang="de-DE" dirty="0" err="1">
                <a:solidFill>
                  <a:srgbClr val="FAE100"/>
                </a:solidFill>
              </a:rPr>
              <a:t>with</a:t>
            </a:r>
            <a:r>
              <a:rPr lang="de-DE" dirty="0">
                <a:solidFill>
                  <a:srgbClr val="FAE100"/>
                </a:solidFill>
              </a:rPr>
              <a:t> </a:t>
            </a:r>
            <a:r>
              <a:rPr lang="de-DE" dirty="0" err="1">
                <a:solidFill>
                  <a:srgbClr val="FAE100"/>
                </a:solidFill>
              </a:rPr>
              <a:t>it!</a:t>
            </a:r>
            <a:endParaRPr lang="de-DE" dirty="0">
              <a:solidFill>
                <a:srgbClr val="FAE100"/>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 y="2373870"/>
            <a:ext cx="13119518" cy="73797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6"/>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FAE100"/>
                </a:solidFill>
              </a:rPr>
              <a:t>Hi, there is a title here!</a:t>
            </a:r>
            <a:endParaRPr lang="de-DE" dirty="0">
              <a:solidFill>
                <a:srgbClr val="FAE100"/>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0"/>
            <a:ext cx="17340259" cy="9753896"/>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FAE100"/>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C9D300"/>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FAE100"/>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511</Words>
  <Application>Microsoft Office PowerPoint</Application>
  <PresentationFormat>Benutzerdefiniert</PresentationFormat>
  <Paragraphs>30</Paragraphs>
  <Slides>9</Slides>
  <Notes>6</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9</vt:i4>
      </vt:variant>
    </vt:vector>
  </HeadingPairs>
  <TitlesOfParts>
    <vt:vector size="21"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44</cp:revision>
  <dcterms:modified xsi:type="dcterms:W3CDTF">2021-06-22T08:20:12Z</dcterms:modified>
</cp:coreProperties>
</file>